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277" r:id="rId4"/>
    <p:sldId id="304" r:id="rId5"/>
    <p:sldId id="305" r:id="rId6"/>
    <p:sldId id="306" r:id="rId7"/>
    <p:sldId id="307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5"/>
            <p14:sldId id="306"/>
            <p14:sldId id="30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لمـا بـوق اللـه يضـرب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5400" b="1" i="0" dirty="0">
                <a:effectLst/>
                <a:latin typeface="Verdana" panose="020B0604030504040204" pitchFamily="34" charset="0"/>
                <a:cs typeface="+mn-cs"/>
              </a:rPr>
              <a:t>1-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5400" b="1" i="0" dirty="0">
                <a:effectLst/>
                <a:latin typeface="Verdana" panose="020B0604030504040204" pitchFamily="34" charset="0"/>
                <a:cs typeface="+mn-cs"/>
              </a:rPr>
              <a:t>لما بوقُ الله يُنفخُ وينتهي الزمانْ</a:t>
            </a:r>
            <a:br>
              <a:rPr lang="ar-EG" sz="5400" b="1" dirty="0">
                <a:cs typeface="+mn-cs"/>
              </a:rPr>
            </a:br>
            <a:r>
              <a:rPr lang="ar-EG" sz="5400" b="1" i="0" dirty="0">
                <a:effectLst/>
                <a:latin typeface="Verdana" panose="020B0604030504040204" pitchFamily="34" charset="0"/>
                <a:cs typeface="+mn-cs"/>
              </a:rPr>
              <a:t>ثم تأتي الناس من عمقِ البحارْ</a:t>
            </a:r>
            <a:br>
              <a:rPr lang="ar-EG" sz="5400" b="1" dirty="0">
                <a:cs typeface="+mn-cs"/>
              </a:rPr>
            </a:br>
            <a:r>
              <a:rPr lang="ar-EG" sz="5400" b="1" i="0" dirty="0">
                <a:effectLst/>
                <a:latin typeface="Verdana" panose="020B0604030504040204" pitchFamily="34" charset="0"/>
                <a:cs typeface="+mn-cs"/>
              </a:rPr>
              <a:t>لما سفرُ الحق يُفتحُ في حضرة الديّانْ</a:t>
            </a:r>
            <a:br>
              <a:rPr lang="ar-EG" sz="5400" b="1" dirty="0">
                <a:cs typeface="+mn-cs"/>
              </a:rPr>
            </a:br>
            <a:r>
              <a:rPr lang="ar-EG" sz="5400" b="1" i="0" dirty="0">
                <a:effectLst/>
                <a:latin typeface="Verdana" panose="020B0604030504040204" pitchFamily="34" charset="0"/>
                <a:cs typeface="+mn-cs"/>
              </a:rPr>
              <a:t>أسمع اسمي من هناك يُندهُ</a:t>
            </a:r>
            <a:br>
              <a:rPr lang="ar-EG" sz="5400" b="1" dirty="0">
                <a:cs typeface="+mn-cs"/>
              </a:rPr>
            </a:br>
            <a:endParaRPr lang="en-US" altLang="en-US" sz="54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Verdana" panose="020B0604030504040204" pitchFamily="34" charset="0"/>
              </a:rPr>
              <a:t>لما سفر الحق يُفتحْ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Verdana" panose="020B0604030504040204" pitchFamily="34" charset="0"/>
              </a:rPr>
              <a:t>لما سفر الحق يُفتحْ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Verdana" panose="020B0604030504040204" pitchFamily="34" charset="0"/>
              </a:rPr>
              <a:t>لما سفر الحق يُفتحْ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Verdana" panose="020B0604030504040204" pitchFamily="34" charset="0"/>
              </a:rPr>
              <a:t>أسمع اسمي من هناك يُندهُ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5400" b="1" i="0" dirty="0">
                <a:effectLst/>
                <a:latin typeface="Verdana" panose="020B0604030504040204" pitchFamily="34" charset="0"/>
                <a:cs typeface="+mn-cs"/>
              </a:rPr>
              <a:t>2-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5400" b="1" i="0" dirty="0">
                <a:effectLst/>
                <a:latin typeface="Verdana" panose="020B0604030504040204" pitchFamily="34" charset="0"/>
              </a:rPr>
              <a:t>إذ يقومُ الموتى في المسيحِ طُرّاً بانتصارْ</a:t>
            </a:r>
            <a:br>
              <a:rPr lang="ar-EG" sz="5400" b="1" dirty="0"/>
            </a:br>
            <a:r>
              <a:rPr lang="ar-EG" sz="5400" b="1" i="0" dirty="0">
                <a:effectLst/>
                <a:latin typeface="Verdana" panose="020B0604030504040204" pitchFamily="34" charset="0"/>
              </a:rPr>
              <a:t>وفي مجدِهِ البديعِ يظهرونْ</a:t>
            </a:r>
            <a:br>
              <a:rPr lang="ar-EG" sz="5400" b="1" dirty="0"/>
            </a:br>
            <a:r>
              <a:rPr lang="ar-EG" sz="5400" b="1" i="0" dirty="0">
                <a:effectLst/>
                <a:latin typeface="Verdana" panose="020B0604030504040204" pitchFamily="34" charset="0"/>
              </a:rPr>
              <a:t>لما سفرُ الحق يفتحُ والناس في انتظارْ</a:t>
            </a:r>
            <a:br>
              <a:rPr lang="ar-EG" sz="5400" b="1" dirty="0"/>
            </a:br>
            <a:r>
              <a:rPr lang="ar-EG" sz="5400" b="1" i="0" dirty="0">
                <a:effectLst/>
                <a:latin typeface="Verdana" panose="020B0604030504040204" pitchFamily="34" charset="0"/>
              </a:rPr>
              <a:t>أسمع اسمي من هناك يُندهُ</a:t>
            </a:r>
            <a:br>
              <a:rPr lang="ar-EG" sz="5400" b="1" dirty="0"/>
            </a:br>
            <a:endParaRPr lang="en-US" altLang="en-US" sz="54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59727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Verdana" panose="020B0604030504040204" pitchFamily="34" charset="0"/>
              </a:rPr>
              <a:t>لما سفر الحق يُفتحْ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Verdana" panose="020B0604030504040204" pitchFamily="34" charset="0"/>
              </a:rPr>
              <a:t>لما سفر الحق يُفتحْ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Verdana" panose="020B0604030504040204" pitchFamily="34" charset="0"/>
              </a:rPr>
              <a:t>لما سفر الحق يُفتحْ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Verdana" panose="020B0604030504040204" pitchFamily="34" charset="0"/>
              </a:rPr>
              <a:t>أسمع اسمي من هناك يُندهُ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417601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6000" b="1" i="0" dirty="0">
                <a:effectLst/>
                <a:latin typeface="Verdana" panose="020B0604030504040204" pitchFamily="34" charset="0"/>
                <a:cs typeface="+mn-cs"/>
              </a:rPr>
              <a:t>3-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6000" b="1" i="0" dirty="0">
                <a:effectLst/>
                <a:latin typeface="Verdana" panose="020B0604030504040204" pitchFamily="34" charset="0"/>
              </a:rPr>
              <a:t>هيا نخدمُ فادينا كلَّ ساعات النهارْ</a:t>
            </a:r>
            <a:br>
              <a:rPr lang="ar-EG" sz="6000" b="1" dirty="0"/>
            </a:br>
            <a:r>
              <a:rPr lang="ar-EG" sz="6000" b="1" i="0" dirty="0">
                <a:effectLst/>
                <a:latin typeface="Verdana" panose="020B0604030504040204" pitchFamily="34" charset="0"/>
              </a:rPr>
              <a:t>ونُحدثُ بحبه العجيبْ</a:t>
            </a:r>
            <a:br>
              <a:rPr lang="ar-EG" sz="6000" b="1" dirty="0"/>
            </a:br>
            <a:r>
              <a:rPr lang="ar-EG" sz="6000" b="1" i="0" dirty="0">
                <a:effectLst/>
                <a:latin typeface="Verdana" panose="020B0604030504040204" pitchFamily="34" charset="0"/>
              </a:rPr>
              <a:t>لما تنتهي أعمالُنا ويُندهُ الأبرارْ</a:t>
            </a:r>
            <a:br>
              <a:rPr lang="ar-EG" sz="6000" b="1" dirty="0"/>
            </a:br>
            <a:r>
              <a:rPr lang="ar-EG" sz="6000" b="1" i="0" dirty="0">
                <a:effectLst/>
                <a:latin typeface="Verdana" panose="020B0604030504040204" pitchFamily="34" charset="0"/>
              </a:rPr>
              <a:t>أسمع اسمي من هناك يُندهُ</a:t>
            </a:r>
            <a:br>
              <a:rPr lang="ar-EG" sz="6000" b="1" dirty="0"/>
            </a:br>
            <a:br>
              <a:rPr lang="ar-EG" sz="6000" b="1" dirty="0">
                <a:cs typeface="+mn-cs"/>
              </a:rPr>
            </a:br>
            <a:endParaRPr lang="en-US" altLang="en-US" sz="60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5873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Verdana" panose="020B0604030504040204" pitchFamily="34" charset="0"/>
              </a:rPr>
              <a:t>لما سفر الحق يُفتحْ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Verdana" panose="020B0604030504040204" pitchFamily="34" charset="0"/>
              </a:rPr>
              <a:t>لما سفر الحق يُفتحْ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Verdana" panose="020B0604030504040204" pitchFamily="34" charset="0"/>
              </a:rPr>
              <a:t>لما سفر الحق يُفتحْ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Verdana" panose="020B0604030504040204" pitchFamily="34" charset="0"/>
              </a:rPr>
              <a:t>أسمع اسمي من هناك يُندهُ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00342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3230</TotalTime>
  <Words>162</Words>
  <Application>Microsoft Office PowerPoint</Application>
  <PresentationFormat>عرض على الشاشة (4:3)</PresentationFormat>
  <Paragraphs>14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 Neue</vt:lpstr>
      <vt:lpstr>Verdana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252</cp:revision>
  <dcterms:created xsi:type="dcterms:W3CDTF">2021-12-07T14:30:00Z</dcterms:created>
  <dcterms:modified xsi:type="dcterms:W3CDTF">2024-10-26T07:24:08Z</dcterms:modified>
</cp:coreProperties>
</file>