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277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تغيم يعني أكيد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لما تغيم يعني أكيد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ييجي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مطر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وعلينا يفيض</a:t>
            </a:r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مياهك لينا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يارب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تدوم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وإن كذب علينا إبليس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يوم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بنصدق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إنك معانا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وسواقي الرب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المليانة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تروي أراضينا العطشانة وبيوتنا بخيرك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عمرانة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999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لما تغيم يعني أكيد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ييجي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مطر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وعلينا يفيض</a:t>
            </a:r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4847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بعد الليل راح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نهار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وسط الحرب لينا انتصار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شايفينك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غالب قدامنا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سلطانك عالي في وسطينا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04830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نور وجهك كاشف أعدائنا مسحة روحك فاضت فينا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11417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لما تغيم يعني أكيد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ييجي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مطر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وعلينا يفيض</a:t>
            </a:r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60283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وعد الرب لشعبه أمين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أسكب من روحي على البنين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فجر أحلامك جوانا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أغمر برؤاك كل شبابنا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55487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ثبت مواعيدك في ولادنا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ملكك يمتد على بلدنا</a:t>
            </a:r>
          </a:p>
          <a:p>
            <a:pPr>
              <a:lnSpc>
                <a:spcPct val="150000"/>
              </a:lnSpc>
            </a:pPr>
            <a:br>
              <a:rPr lang="ar-EG" sz="7200" b="1" dirty="0"/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11789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لما تغيم يعني أكيد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ييجي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مطر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وعلينا يفيض</a:t>
            </a:r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8829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3232</TotalTime>
  <Words>151</Words>
  <Application>Microsoft Office PowerPoint</Application>
  <PresentationFormat>عرض على الشاشة (4:3)</PresentationFormat>
  <Paragraphs>36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252</cp:revision>
  <dcterms:created xsi:type="dcterms:W3CDTF">2021-12-07T14:30:00Z</dcterms:created>
  <dcterms:modified xsi:type="dcterms:W3CDTF">2024-10-26T07:31:21Z</dcterms:modified>
</cp:coreProperties>
</file>