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277" r:id="rId4"/>
    <p:sldId id="304" r:id="rId5"/>
    <p:sldId id="305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لما تلقى في عيني دمعه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لما تلقى في عيني دمعة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وتلاقيني محتاج إليك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لما تلقى في قلبي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أنة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وتواسيني وأنا بين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إيديك</a:t>
            </a: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 algn="ctr">
              <a:spcBef>
                <a:spcPts val="0"/>
              </a:spcBef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حضنك انـــت </a:t>
            </a:r>
          </a:p>
          <a:p>
            <a:pPr algn="ctr">
              <a:spcBef>
                <a:spcPts val="0"/>
              </a:spcBef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مرسى روحي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روحي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دايمًا بتناديك</a:t>
            </a:r>
          </a:p>
          <a:p>
            <a:pPr algn="ctr">
              <a:spcBef>
                <a:spcPts val="0"/>
              </a:spcBef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يا يسوعــــــــي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dirty="0">
                <a:effectLst/>
              </a:rPr>
              <a:t>لما </a:t>
            </a:r>
            <a:r>
              <a:rPr lang="ar-EG" sz="6600" b="1" dirty="0" err="1">
                <a:effectLst/>
              </a:rPr>
              <a:t>تيجي</a:t>
            </a:r>
            <a:r>
              <a:rPr lang="ar-EG" sz="6600" b="1" dirty="0">
                <a:effectLst/>
              </a:rPr>
              <a:t> الموجه تصنع</a:t>
            </a:r>
            <a:br>
              <a:rPr lang="ar-EG" sz="6600" b="1" dirty="0">
                <a:effectLst/>
              </a:rPr>
            </a:br>
            <a:r>
              <a:rPr lang="ar-EG" sz="6600" b="1" dirty="0">
                <a:effectLst/>
              </a:rPr>
              <a:t>جوه قلبي خوف جديد</a:t>
            </a:r>
            <a:br>
              <a:rPr lang="ar-EG" sz="6600" b="1" dirty="0">
                <a:effectLst/>
              </a:rPr>
            </a:br>
            <a:r>
              <a:rPr lang="ar-EG" sz="6600" b="1" dirty="0">
                <a:effectLst/>
              </a:rPr>
              <a:t>وألقى موجه تانية تمنع</a:t>
            </a:r>
            <a:br>
              <a:rPr lang="ar-EG" sz="6600" b="1" dirty="0">
                <a:effectLst/>
              </a:rPr>
            </a:br>
            <a:r>
              <a:rPr lang="ar-EG" sz="6600" b="1" dirty="0">
                <a:effectLst/>
              </a:rPr>
              <a:t>رنة الأفراح في عيد</a:t>
            </a:r>
          </a:p>
          <a:p>
            <a:br>
              <a:rPr lang="ar-EG" sz="6600" b="1" dirty="0">
                <a:effectLst/>
              </a:rPr>
            </a:b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23593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 algn="ctr">
              <a:spcBef>
                <a:spcPts val="0"/>
              </a:spcBef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حضنك انـــت </a:t>
            </a:r>
          </a:p>
          <a:p>
            <a:pPr algn="ctr">
              <a:spcBef>
                <a:spcPts val="0"/>
              </a:spcBef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مرسى روحي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روحي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دايمًا بتناديك</a:t>
            </a:r>
          </a:p>
          <a:p>
            <a:pPr algn="ctr">
              <a:spcBef>
                <a:spcPts val="0"/>
              </a:spcBef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يا يسوعــــــــي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01686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3233</TotalTime>
  <Words>82</Words>
  <Application>Microsoft Office PowerPoint</Application>
  <PresentationFormat>عرض على الشاشة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253</cp:revision>
  <dcterms:created xsi:type="dcterms:W3CDTF">2021-12-07T14:30:00Z</dcterms:created>
  <dcterms:modified xsi:type="dcterms:W3CDTF">2024-10-26T07:36:50Z</dcterms:modified>
</cp:coreProperties>
</file>