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29" r:id="rId4"/>
    <p:sldId id="430" r:id="rId5"/>
    <p:sldId id="435" r:id="rId6"/>
    <p:sldId id="432" r:id="rId7"/>
    <p:sldId id="436" r:id="rId8"/>
    <p:sldId id="434" r:id="rId9"/>
    <p:sldId id="437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5"/>
            <p14:sldId id="432"/>
            <p14:sldId id="436"/>
            <p14:sldId id="434"/>
            <p14:sldId id="43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لما فتحتله قلبي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8096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وسط الألم </a:t>
            </a:r>
            <a:endParaRPr lang="en-US" sz="7200" b="1" dirty="0"/>
          </a:p>
          <a:p>
            <a:pPr algn="ctr" rtl="1"/>
            <a:r>
              <a:rPr lang="ar-SA" sz="7200" b="1" dirty="0"/>
              <a:t>سمعت صوته ربي</a:t>
            </a:r>
            <a:endParaRPr lang="en-US" sz="7200" dirty="0"/>
          </a:p>
          <a:p>
            <a:pPr algn="ctr" rtl="1"/>
            <a:r>
              <a:rPr lang="ar-SA" sz="7200" b="1" dirty="0"/>
              <a:t>وحل السلام </a:t>
            </a:r>
            <a:endParaRPr lang="en-US" sz="7200" b="1" dirty="0"/>
          </a:p>
          <a:p>
            <a:pPr algn="ctr" rtl="1"/>
            <a:r>
              <a:rPr lang="ar-SA" sz="7200" b="1" dirty="0"/>
              <a:t>لما فتحت له قلبي</a:t>
            </a:r>
            <a:endParaRPr lang="en-US" sz="7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وهلت ال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فراح 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وكل القلق راح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ونسيت همي وتعبي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لما فتحت له قلبي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واقف يدق الباب </a:t>
            </a:r>
            <a:endParaRPr lang="en-US" sz="7200" b="1" dirty="0"/>
          </a:p>
          <a:p>
            <a:pPr algn="ctr" rtl="1"/>
            <a:r>
              <a:rPr lang="ar-SA" sz="7200" b="1" dirty="0" err="1"/>
              <a:t>ويستنى</a:t>
            </a:r>
            <a:r>
              <a:rPr lang="ar-SA" sz="7200" b="1" dirty="0"/>
              <a:t> جواب</a:t>
            </a:r>
            <a:endParaRPr lang="en-US" sz="7200" b="1" dirty="0"/>
          </a:p>
          <a:p>
            <a:pPr algn="ctr" rtl="1"/>
            <a:r>
              <a:rPr lang="ar-SA" sz="7200" b="1" dirty="0"/>
              <a:t>يا</a:t>
            </a:r>
            <a:r>
              <a:rPr lang="ar-EG" sz="7200" b="1" dirty="0"/>
              <a:t> </a:t>
            </a:r>
            <a:r>
              <a:rPr lang="ar-SA" sz="7200" b="1" dirty="0"/>
              <a:t>بخته كل من تاب </a:t>
            </a:r>
            <a:endParaRPr lang="en-US" sz="7200" b="1" dirty="0"/>
          </a:p>
          <a:p>
            <a:pPr algn="ctr" rtl="1"/>
            <a:r>
              <a:rPr lang="ar-SA" sz="7200" b="1" dirty="0"/>
              <a:t>ولدعوته يلبي</a:t>
            </a:r>
            <a:endParaRPr lang="en-US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وهلت ال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فراح 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وكل القلق راح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ونسيت همي وتعبي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لما فتحت له قلبي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200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في قلبي لما حل</a:t>
            </a:r>
            <a:endParaRPr lang="en-US" sz="7200" b="1" dirty="0"/>
          </a:p>
          <a:p>
            <a:pPr algn="ctr" rtl="1"/>
            <a:r>
              <a:rPr lang="ar-SA" sz="7200" b="1" dirty="0"/>
              <a:t> وأصبح له محل</a:t>
            </a:r>
            <a:endParaRPr lang="en-US" sz="7200" dirty="0"/>
          </a:p>
          <a:p>
            <a:pPr algn="ctr" rtl="1"/>
            <a:r>
              <a:rPr lang="ar-SA" sz="7200" b="1" dirty="0"/>
              <a:t>كل المشاكل حل     </a:t>
            </a:r>
            <a:endParaRPr lang="en-US" sz="7200" b="1" dirty="0"/>
          </a:p>
          <a:p>
            <a:pPr algn="ctr" rtl="1"/>
            <a:r>
              <a:rPr lang="ar-SA" sz="7200" b="1" dirty="0"/>
              <a:t>يسوع إلهي وربي</a:t>
            </a:r>
            <a:endParaRPr lang="en-US" sz="7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وهلت ال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فراح 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وكل القلق راح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ونسيت همي وتعبي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لما فتحت له قلبي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607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كنت </a:t>
            </a:r>
            <a:r>
              <a:rPr lang="ar-EG" sz="7200" b="1" dirty="0"/>
              <a:t>أ</a:t>
            </a:r>
            <a:r>
              <a:rPr lang="ar-SA" sz="7200" b="1" dirty="0"/>
              <a:t>ظنه رهيب     </a:t>
            </a:r>
            <a:endParaRPr lang="en-US" sz="7200" b="1" dirty="0"/>
          </a:p>
          <a:p>
            <a:pPr algn="ctr" rtl="1"/>
            <a:r>
              <a:rPr lang="ar-SA" sz="7200" b="1" dirty="0"/>
              <a:t>بعيد</a:t>
            </a:r>
            <a:r>
              <a:rPr lang="ar-EG" sz="7200" b="1" dirty="0"/>
              <a:t> </a:t>
            </a:r>
            <a:r>
              <a:rPr lang="ar-SA" sz="7200" b="1" dirty="0"/>
              <a:t>وعني غريب</a:t>
            </a:r>
            <a:endParaRPr lang="en-US" sz="7200" dirty="0"/>
          </a:p>
          <a:p>
            <a:pPr algn="ctr" rtl="1"/>
            <a:r>
              <a:rPr lang="ar-SA" sz="7200" b="1" dirty="0"/>
              <a:t>وهو حبيب قريب </a:t>
            </a:r>
            <a:endParaRPr lang="en-US" sz="7200" b="1" dirty="0"/>
          </a:p>
          <a:p>
            <a:pPr algn="ctr" rtl="1"/>
            <a:r>
              <a:rPr lang="ar-SA" sz="7200" b="1" dirty="0"/>
              <a:t>طيب حنانه يسبي </a:t>
            </a:r>
            <a:endParaRPr lang="en-US" sz="7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وهلت ال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فراح 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وكل القلق راح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ونسيت همي وتعبي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لما فتحت له قلبي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378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2105</TotalTime>
  <Words>110</Words>
  <Application>Microsoft Office PowerPoint</Application>
  <PresentationFormat>عرض على الشاشة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320</cp:revision>
  <dcterms:created xsi:type="dcterms:W3CDTF">2021-12-07T14:30:00Z</dcterms:created>
  <dcterms:modified xsi:type="dcterms:W3CDTF">2024-10-26T11:56:51Z</dcterms:modified>
</cp:coreProperties>
</file>