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277" r:id="rId4"/>
    <p:sldId id="304" r:id="rId5"/>
    <p:sldId id="305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32" y="3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لقيتني أثيم شرير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لقيتني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آثيم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شرير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جيت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تفديني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وبدمك طهرت لي قلبي </a:t>
            </a:r>
          </a:p>
          <a:p>
            <a:pPr>
              <a:spcBef>
                <a:spcPts val="0"/>
              </a:spcBef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هتوديني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بختي يا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هنايا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يسوعي 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ويايا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الأرض 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بيحميني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معايا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أشكرك  يا ربي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جيتني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مرة عشان تفديني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ومرة عشان تأخذني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1871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وعدك ل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يَّ</a:t>
            </a:r>
            <a:r>
              <a:rPr lang="ar-SA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SA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هتيج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  <a:r>
              <a:rPr lang="ar-SA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بسرعة وعدك صادق رب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  <a:br>
              <a:rPr lang="ar-SA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SA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ساعدني أسهر و أصلي وأستناك باقي عمري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20283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3233</TotalTime>
  <Words>67</Words>
  <Application>Microsoft Office PowerPoint</Application>
  <PresentationFormat>عرض على الشاشة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253</cp:revision>
  <dcterms:created xsi:type="dcterms:W3CDTF">2021-12-07T14:30:00Z</dcterms:created>
  <dcterms:modified xsi:type="dcterms:W3CDTF">2024-10-26T12:09:42Z</dcterms:modified>
</cp:coreProperties>
</file>