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303" r:id="rId3"/>
    <p:sldId id="277" r:id="rId4"/>
    <p:sldId id="304" r:id="rId5"/>
    <p:sldId id="29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77"/>
            <p14:sldId id="30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لما نعيد مش راح ننسى أبداً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altLang="en-US" sz="7200" b="1" dirty="0">
                <a:cs typeface="+mn-cs"/>
              </a:rPr>
              <a:t>لما نعيد مش راح ننسى</a:t>
            </a:r>
          </a:p>
          <a:p>
            <a:pPr>
              <a:spcBef>
                <a:spcPts val="0"/>
              </a:spcBef>
            </a:pPr>
            <a:r>
              <a:rPr lang="ar-EG" altLang="en-US" sz="7200" b="1" dirty="0">
                <a:cs typeface="+mn-cs"/>
              </a:rPr>
              <a:t> أبداً أنك رب العيد</a:t>
            </a:r>
          </a:p>
          <a:p>
            <a:pPr>
              <a:spcBef>
                <a:spcPts val="0"/>
              </a:spcBef>
            </a:pPr>
            <a:r>
              <a:rPr lang="ar-EG" altLang="en-US" sz="7200" b="1" dirty="0">
                <a:cs typeface="+mn-cs"/>
              </a:rPr>
              <a:t>زي ما خدنا منك برضه</a:t>
            </a:r>
          </a:p>
          <a:p>
            <a:pPr>
              <a:spcBef>
                <a:spcPts val="0"/>
              </a:spcBef>
            </a:pPr>
            <a:r>
              <a:rPr lang="ar-EG" altLang="en-US" sz="7200" b="1" dirty="0">
                <a:cs typeface="+mn-cs"/>
              </a:rPr>
              <a:t> ندي بحب وقلب جديد</a:t>
            </a:r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altLang="en-US" sz="7200" b="1" dirty="0">
                <a:cs typeface="+mn-cs"/>
              </a:rPr>
              <a:t>لما نفكر برضه في غيرنا </a:t>
            </a:r>
            <a:br>
              <a:rPr lang="ar-EG" altLang="en-US" sz="7200" b="1" dirty="0">
                <a:cs typeface="+mn-cs"/>
              </a:rPr>
            </a:br>
            <a:r>
              <a:rPr lang="ar-EG" altLang="en-US" sz="7200" b="1" dirty="0">
                <a:cs typeface="+mn-cs"/>
              </a:rPr>
              <a:t>لما نخلي الكل سعيد</a:t>
            </a:r>
          </a:p>
          <a:p>
            <a:pPr>
              <a:spcBef>
                <a:spcPts val="0"/>
              </a:spcBef>
            </a:pPr>
            <a:r>
              <a:rPr lang="ar-EG" altLang="en-US" sz="7200" b="1" dirty="0">
                <a:cs typeface="+mn-cs"/>
              </a:rPr>
              <a:t>فرحة غيرنا راح تسعدنا </a:t>
            </a:r>
            <a:br>
              <a:rPr lang="ar-EG" altLang="en-US" sz="7200" b="1" dirty="0">
                <a:cs typeface="+mn-cs"/>
              </a:rPr>
            </a:br>
            <a:r>
              <a:rPr lang="ar-EG" altLang="en-US" sz="7200" b="1" dirty="0">
                <a:cs typeface="+mn-cs"/>
              </a:rPr>
              <a:t>وفرحنا بالعيد </a:t>
            </a:r>
            <a:r>
              <a:rPr lang="ar-EG" altLang="en-US" sz="7200" b="1" dirty="0" err="1">
                <a:cs typeface="+mn-cs"/>
              </a:rPr>
              <a:t>هايزيد</a:t>
            </a: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-7620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altLang="en-US" sz="7200" b="1" dirty="0" err="1">
                <a:solidFill>
                  <a:srgbClr val="005024"/>
                </a:solidFill>
                <a:cs typeface="+mn-cs"/>
              </a:rPr>
              <a:t>فى</a:t>
            </a:r>
            <a:r>
              <a:rPr lang="ar-EG" altLang="en-US" sz="7200" b="1" dirty="0">
                <a:solidFill>
                  <a:srgbClr val="005024"/>
                </a:solidFill>
                <a:cs typeface="+mn-cs"/>
              </a:rPr>
              <a:t> ميلادك يا يسوع </a:t>
            </a:r>
          </a:p>
          <a:p>
            <a:pPr>
              <a:spcBef>
                <a:spcPts val="0"/>
              </a:spcBef>
            </a:pPr>
            <a:r>
              <a:rPr lang="ar-EG" altLang="en-US" sz="7200" b="1" dirty="0">
                <a:solidFill>
                  <a:srgbClr val="005024"/>
                </a:solidFill>
                <a:cs typeface="+mn-cs"/>
              </a:rPr>
              <a:t>يا أغلى عطية</a:t>
            </a:r>
          </a:p>
          <a:p>
            <a:pPr>
              <a:spcBef>
                <a:spcPts val="0"/>
              </a:spcBef>
            </a:pPr>
            <a:r>
              <a:rPr lang="ar-EG" altLang="en-US" sz="7200" b="1" dirty="0">
                <a:solidFill>
                  <a:srgbClr val="005024"/>
                </a:solidFill>
                <a:cs typeface="+mn-cs"/>
              </a:rPr>
              <a:t>( جيت أرضنا مولود </a:t>
            </a:r>
          </a:p>
          <a:p>
            <a:pPr>
              <a:spcBef>
                <a:spcPts val="0"/>
              </a:spcBef>
            </a:pPr>
            <a:r>
              <a:rPr lang="ar-EG" altLang="en-US" sz="7200" b="1" dirty="0">
                <a:solidFill>
                  <a:srgbClr val="005024"/>
                </a:solidFill>
                <a:cs typeface="+mn-cs"/>
              </a:rPr>
              <a:t> من </a:t>
            </a:r>
            <a:r>
              <a:rPr lang="ar-EG" altLang="en-US" sz="7200" b="1" dirty="0" err="1">
                <a:solidFill>
                  <a:srgbClr val="005024"/>
                </a:solidFill>
                <a:cs typeface="+mn-cs"/>
              </a:rPr>
              <a:t>السما</a:t>
            </a:r>
            <a:r>
              <a:rPr lang="ar-EG" altLang="en-US" sz="7200" b="1" dirty="0">
                <a:solidFill>
                  <a:srgbClr val="005024"/>
                </a:solidFill>
                <a:cs typeface="+mn-cs"/>
              </a:rPr>
              <a:t> هدية ) 2</a:t>
            </a:r>
            <a:endParaRPr lang="en-US" altLang="en-US" sz="7200" b="1" dirty="0">
              <a:solidFill>
                <a:srgbClr val="005024"/>
              </a:solidFill>
              <a:cs typeface="+mn-cs"/>
            </a:endParaRPr>
          </a:p>
          <a:p>
            <a:pPr>
              <a:spcBef>
                <a:spcPts val="0"/>
              </a:spcBef>
            </a:pP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18712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3234</TotalTime>
  <Words>62</Words>
  <Application>Microsoft Office PowerPoint</Application>
  <PresentationFormat>عرض على الشاشة (4:3)</PresentationFormat>
  <Paragraphs>12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9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253</cp:revision>
  <dcterms:created xsi:type="dcterms:W3CDTF">2021-12-07T14:30:00Z</dcterms:created>
  <dcterms:modified xsi:type="dcterms:W3CDTF">2024-10-26T12:10:45Z</dcterms:modified>
</cp:coreProperties>
</file>