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3" r:id="rId3"/>
    <p:sldId id="308" r:id="rId4"/>
    <p:sldId id="277" r:id="rId5"/>
    <p:sldId id="309" r:id="rId6"/>
    <p:sldId id="310" r:id="rId7"/>
    <p:sldId id="311" r:id="rId8"/>
    <p:sldId id="312" r:id="rId9"/>
    <p:sldId id="313" r:id="rId10"/>
    <p:sldId id="314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277"/>
            <p14:sldId id="309"/>
            <p14:sldId id="310"/>
            <p14:sldId id="311"/>
            <p14:sldId id="312"/>
            <p14:sldId id="313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لماذا جئت يا ربي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SA" altLang="en-US" sz="7200" b="1" dirty="0"/>
              <a:t>لماذا جئت</a:t>
            </a:r>
            <a:r>
              <a:rPr lang="ar-EG" altLang="en-US" sz="7200" b="1" dirty="0"/>
              <a:t>َ</a:t>
            </a:r>
            <a:r>
              <a:rPr lang="ar-SA" altLang="en-US" sz="7200" b="1" dirty="0"/>
              <a:t> يا ربي </a:t>
            </a:r>
            <a:endParaRPr lang="ar-EG" altLang="en-US" sz="7200" b="1" dirty="0"/>
          </a:p>
          <a:p>
            <a:pPr algn="ctr"/>
            <a:r>
              <a:rPr lang="ar-SA" altLang="en-US" sz="7200" b="1" dirty="0"/>
              <a:t> وذقت</a:t>
            </a:r>
            <a:r>
              <a:rPr lang="ar-EG" altLang="en-US" sz="7200" b="1" dirty="0"/>
              <a:t>َ</a:t>
            </a:r>
            <a:r>
              <a:rPr lang="ar-SA" altLang="en-US" sz="7200" b="1" dirty="0"/>
              <a:t> هذا العذاب</a:t>
            </a:r>
            <a:r>
              <a:rPr lang="ar-EG" altLang="en-US" sz="7200" b="1" dirty="0"/>
              <a:t>ْ</a:t>
            </a:r>
          </a:p>
          <a:p>
            <a:pPr algn="ctr"/>
            <a:r>
              <a:rPr lang="ar-SA" altLang="en-US" sz="7200" b="1" dirty="0"/>
              <a:t>أكل هذا لأجلي </a:t>
            </a:r>
            <a:endParaRPr lang="ar-EG" altLang="en-US" sz="7200" b="1" dirty="0"/>
          </a:p>
          <a:p>
            <a:pPr algn="ctr"/>
            <a:r>
              <a:rPr lang="ar-EG" altLang="en-US" sz="7200" b="1" dirty="0"/>
              <a:t>ماذا </a:t>
            </a:r>
            <a:r>
              <a:rPr lang="ar-SA" altLang="en-US" sz="7200" b="1" dirty="0"/>
              <a:t>وأين الجواب</a:t>
            </a:r>
            <a:r>
              <a:rPr lang="ar-EG" altLang="en-US" sz="7200" b="1" dirty="0"/>
              <a:t>ْ</a:t>
            </a:r>
          </a:p>
          <a:p>
            <a:pPr algn="ctr"/>
            <a:br>
              <a:rPr lang="en-US" altLang="en-US" sz="7200" b="1" dirty="0"/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altLang="en-US" sz="7200" b="1" dirty="0"/>
              <a:t>أسلمت</a:t>
            </a:r>
            <a:r>
              <a:rPr lang="ar-EG" altLang="en-US" sz="7200" b="1" dirty="0"/>
              <a:t>ُ</a:t>
            </a:r>
            <a:r>
              <a:rPr lang="ar-SA" altLang="en-US" sz="7200" b="1" dirty="0"/>
              <a:t> نفسي لحبك</a:t>
            </a:r>
            <a:r>
              <a:rPr lang="ar-EG" altLang="en-US" sz="7200" b="1" dirty="0"/>
              <a:t>ْ</a:t>
            </a:r>
            <a:r>
              <a:rPr lang="ar-SA" altLang="en-US" sz="7200" b="1" dirty="0"/>
              <a:t> .. </a:t>
            </a:r>
            <a:br>
              <a:rPr lang="en-US" altLang="en-US" sz="7200" b="1" dirty="0"/>
            </a:br>
            <a:r>
              <a:rPr lang="ar-SA" altLang="en-US" sz="7200" b="1" dirty="0"/>
              <a:t>جزت</a:t>
            </a:r>
            <a:r>
              <a:rPr lang="ar-EG" altLang="en-US" sz="7200" b="1" dirty="0"/>
              <a:t>ُ</a:t>
            </a:r>
            <a:r>
              <a:rPr lang="ar-SA" altLang="en-US" sz="7200" b="1" dirty="0"/>
              <a:t> طريق</a:t>
            </a:r>
            <a:r>
              <a:rPr lang="ar-EG" altLang="en-US" sz="7200" b="1" dirty="0"/>
              <a:t>اً</a:t>
            </a:r>
            <a:r>
              <a:rPr lang="ar-SA" altLang="en-US" sz="7200" b="1" dirty="0"/>
              <a:t> مرير</a:t>
            </a:r>
            <a:r>
              <a:rPr lang="ar-EG" altLang="en-US" sz="7200" b="1" dirty="0"/>
              <a:t>ْ</a:t>
            </a:r>
          </a:p>
          <a:p>
            <a:pPr algn="ctr"/>
            <a:r>
              <a:rPr lang="ar-SA" altLang="en-US" sz="7200" b="1" dirty="0"/>
              <a:t>على الصليب فديتك</a:t>
            </a:r>
            <a:r>
              <a:rPr lang="ar-EG" altLang="en-US" sz="7200" b="1" dirty="0"/>
              <a:t>ْ</a:t>
            </a:r>
            <a:r>
              <a:rPr lang="ar-SA" altLang="en-US" sz="7200" b="1" dirty="0"/>
              <a:t> .. </a:t>
            </a:r>
            <a:br>
              <a:rPr lang="en-US" altLang="en-US" sz="7200" b="1" dirty="0"/>
            </a:br>
            <a:r>
              <a:rPr lang="ar-SA" altLang="en-US" sz="7200" b="1" dirty="0"/>
              <a:t>فكيف تبقى أسير</a:t>
            </a:r>
            <a:r>
              <a:rPr lang="ar-EG" altLang="en-US" sz="7200" b="1" dirty="0"/>
              <a:t>ْ</a:t>
            </a:r>
            <a:endParaRPr lang="en-US" altLang="en-US" sz="7200" b="1" dirty="0"/>
          </a:p>
          <a:p>
            <a:pPr>
              <a:spcBef>
                <a:spcPts val="0"/>
              </a:spcBef>
            </a:pP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96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SA" altLang="en-US" sz="7200" b="1" dirty="0">
                <a:solidFill>
                  <a:srgbClr val="005024"/>
                </a:solidFill>
              </a:rPr>
              <a:t>ها أنا آتي يا ربي .. </a:t>
            </a:r>
            <a:br>
              <a:rPr lang="en-US" altLang="en-US" sz="7200" b="1" dirty="0">
                <a:solidFill>
                  <a:srgbClr val="005024"/>
                </a:solidFill>
              </a:rPr>
            </a:br>
            <a:r>
              <a:rPr lang="ar-SA" altLang="en-US" sz="7200" b="1" dirty="0">
                <a:solidFill>
                  <a:srgbClr val="005024"/>
                </a:solidFill>
              </a:rPr>
              <a:t>بكل ضعفي و إثمي</a:t>
            </a:r>
          </a:p>
          <a:p>
            <a:pPr algn="ctr"/>
            <a:r>
              <a:rPr lang="ar-EG" altLang="en-US" sz="7200" b="1" dirty="0">
                <a:solidFill>
                  <a:srgbClr val="005024"/>
                </a:solidFill>
              </a:rPr>
              <a:t>تعال بدل</a:t>
            </a:r>
            <a:r>
              <a:rPr lang="ar-SA" altLang="en-US" sz="7200" b="1" dirty="0">
                <a:solidFill>
                  <a:srgbClr val="005024"/>
                </a:solidFill>
              </a:rPr>
              <a:t> حياتي .. </a:t>
            </a:r>
            <a:br>
              <a:rPr lang="en-US" altLang="en-US" sz="7200" b="1" dirty="0">
                <a:solidFill>
                  <a:srgbClr val="005024"/>
                </a:solidFill>
              </a:rPr>
            </a:br>
            <a:r>
              <a:rPr lang="ar-EG" altLang="en-US" sz="7200" b="1" dirty="0">
                <a:solidFill>
                  <a:srgbClr val="005024"/>
                </a:solidFill>
              </a:rPr>
              <a:t>تعال  غير فتاكا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EG" altLang="en-US" sz="7200" b="1" dirty="0">
                <a:cs typeface="+mn-cs"/>
              </a:rPr>
              <a:t>ا تتركني وحيداً</a:t>
            </a:r>
            <a:r>
              <a:rPr lang="ar-SA" altLang="en-US" sz="7200" b="1" dirty="0">
                <a:cs typeface="+mn-cs"/>
              </a:rPr>
              <a:t> </a:t>
            </a:r>
            <a:endParaRPr lang="ar-EG" altLang="en-US" sz="7200" b="1" dirty="0">
              <a:cs typeface="+mn-cs"/>
            </a:endParaRPr>
          </a:p>
          <a:p>
            <a:pPr algn="ctr"/>
            <a:r>
              <a:rPr lang="ar-SA" altLang="en-US" sz="7200" b="1" dirty="0">
                <a:cs typeface="+mn-cs"/>
              </a:rPr>
              <a:t> </a:t>
            </a:r>
            <a:r>
              <a:rPr lang="ar-EG" altLang="en-US" sz="7200" b="1" dirty="0">
                <a:cs typeface="+mn-cs"/>
              </a:rPr>
              <a:t>فريسة للظلام</a:t>
            </a:r>
            <a:endParaRPr lang="ar-EG" altLang="en-US" sz="7200" dirty="0">
              <a:cs typeface="+mn-cs"/>
            </a:endParaRPr>
          </a:p>
          <a:p>
            <a:pPr algn="ctr"/>
            <a:r>
              <a:rPr lang="ar-SA" altLang="en-US" sz="7200" b="1" dirty="0">
                <a:cs typeface="+mn-cs"/>
              </a:rPr>
              <a:t>أ</a:t>
            </a:r>
            <a:r>
              <a:rPr lang="ar-EG" altLang="en-US" sz="7200" b="1" dirty="0">
                <a:cs typeface="+mn-cs"/>
              </a:rPr>
              <a:t>عاني موتاً اكيداً</a:t>
            </a:r>
            <a:r>
              <a:rPr lang="ar-SA" altLang="en-US" sz="7200" b="1" dirty="0">
                <a:cs typeface="+mn-cs"/>
              </a:rPr>
              <a:t> </a:t>
            </a:r>
            <a:endParaRPr lang="ar-EG" altLang="en-US" sz="7200" b="1" dirty="0">
              <a:cs typeface="+mn-cs"/>
            </a:endParaRPr>
          </a:p>
          <a:p>
            <a:pPr algn="ctr"/>
            <a:r>
              <a:rPr lang="ar-EG" altLang="en-US" sz="7200" b="1" dirty="0">
                <a:cs typeface="+mn-cs"/>
              </a:rPr>
              <a:t>أين ترى ذا السلام</a:t>
            </a:r>
            <a:endParaRPr lang="ar-EG" altLang="en-US" sz="7200" dirty="0">
              <a:cs typeface="+mn-cs"/>
            </a:endParaRPr>
          </a:p>
          <a:p>
            <a:pPr algn="ctr"/>
            <a:br>
              <a:rPr lang="en-US" altLang="en-US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0719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7200" b="1" dirty="0"/>
              <a:t>ها أنا واقف واقرع</a:t>
            </a:r>
            <a:r>
              <a:rPr lang="ar-SA" altLang="en-US" sz="7200" b="1" dirty="0"/>
              <a:t> .. </a:t>
            </a:r>
            <a:br>
              <a:rPr lang="en-US" altLang="en-US" sz="7200" b="1" dirty="0"/>
            </a:br>
            <a:r>
              <a:rPr lang="ar-EG" altLang="en-US" sz="7200" b="1" dirty="0"/>
              <a:t>فهل تلبي النداء</a:t>
            </a:r>
            <a:endParaRPr lang="ar-EG" altLang="en-US" sz="7200" dirty="0"/>
          </a:p>
          <a:p>
            <a:pPr algn="ctr"/>
            <a:r>
              <a:rPr lang="ar-EG" altLang="en-US" sz="7200" b="1" dirty="0"/>
              <a:t>ها كل شيء أعد</a:t>
            </a:r>
            <a:r>
              <a:rPr lang="ar-SA" altLang="en-US" sz="7200" b="1" dirty="0"/>
              <a:t> .. </a:t>
            </a:r>
            <a:br>
              <a:rPr lang="en-US" altLang="en-US" sz="7200" b="1" dirty="0"/>
            </a:br>
            <a:r>
              <a:rPr lang="ar-EG" altLang="en-US" sz="7200" b="1" dirty="0"/>
              <a:t>اقبل وخذ ذا الفداء</a:t>
            </a:r>
            <a:endParaRPr lang="en-US" altLang="en-US" sz="72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42484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SA" altLang="en-US" sz="7200" b="1" dirty="0">
                <a:solidFill>
                  <a:srgbClr val="005024"/>
                </a:solidFill>
              </a:rPr>
              <a:t>ها أنا آتي يا ربي .. </a:t>
            </a:r>
            <a:br>
              <a:rPr lang="en-US" altLang="en-US" sz="7200" b="1" dirty="0">
                <a:solidFill>
                  <a:srgbClr val="005024"/>
                </a:solidFill>
              </a:rPr>
            </a:br>
            <a:r>
              <a:rPr lang="ar-SA" altLang="en-US" sz="7200" b="1" dirty="0">
                <a:solidFill>
                  <a:srgbClr val="005024"/>
                </a:solidFill>
              </a:rPr>
              <a:t>بكل ضعفي و إثمي</a:t>
            </a:r>
          </a:p>
          <a:p>
            <a:pPr algn="ctr"/>
            <a:r>
              <a:rPr lang="ar-EG" altLang="en-US" sz="7200" b="1" dirty="0">
                <a:solidFill>
                  <a:srgbClr val="005024"/>
                </a:solidFill>
              </a:rPr>
              <a:t>تعال بدل</a:t>
            </a:r>
            <a:r>
              <a:rPr lang="ar-SA" altLang="en-US" sz="7200" b="1" dirty="0">
                <a:solidFill>
                  <a:srgbClr val="005024"/>
                </a:solidFill>
              </a:rPr>
              <a:t> حياتي .. </a:t>
            </a:r>
            <a:br>
              <a:rPr lang="en-US" altLang="en-US" sz="7200" b="1" dirty="0">
                <a:solidFill>
                  <a:srgbClr val="005024"/>
                </a:solidFill>
              </a:rPr>
            </a:br>
            <a:r>
              <a:rPr lang="ar-EG" altLang="en-US" sz="7200" b="1" dirty="0">
                <a:solidFill>
                  <a:srgbClr val="005024"/>
                </a:solidFill>
              </a:rPr>
              <a:t>تعال  غير فتاكا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84489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SA" altLang="en-US" sz="7200" b="1" dirty="0"/>
              <a:t>يا رب </a:t>
            </a:r>
            <a:r>
              <a:rPr lang="ar-EG" altLang="en-US" sz="7200" b="1" dirty="0"/>
              <a:t>تمم</a:t>
            </a:r>
            <a:r>
              <a:rPr lang="ar-SA" altLang="en-US" sz="7200" b="1" dirty="0"/>
              <a:t> خلاص</a:t>
            </a:r>
            <a:r>
              <a:rPr lang="ar-EG" altLang="en-US" sz="7200" b="1" dirty="0"/>
              <a:t>ي</a:t>
            </a:r>
            <a:r>
              <a:rPr lang="ar-SA" altLang="en-US" sz="7200" b="1" dirty="0"/>
              <a:t> .. </a:t>
            </a:r>
            <a:br>
              <a:rPr lang="en-US" altLang="en-US" sz="7200" b="1" dirty="0"/>
            </a:br>
            <a:r>
              <a:rPr lang="ar-EG" altLang="en-US" sz="7200" b="1" dirty="0"/>
              <a:t>أدخلني عمق المياه</a:t>
            </a:r>
            <a:endParaRPr lang="ar-EG" altLang="en-US" sz="7200" dirty="0"/>
          </a:p>
          <a:p>
            <a:pPr algn="ctr"/>
            <a:r>
              <a:rPr lang="ar-SA" altLang="en-US" sz="7200" b="1" dirty="0"/>
              <a:t>ثبت </a:t>
            </a:r>
            <a:r>
              <a:rPr lang="ar-EG" altLang="en-US" sz="7200" b="1" dirty="0"/>
              <a:t>كلامك في قلبي</a:t>
            </a:r>
            <a:r>
              <a:rPr lang="ar-SA" altLang="en-US" sz="7200" b="1" dirty="0"/>
              <a:t> .. </a:t>
            </a:r>
            <a:br>
              <a:rPr lang="en-US" altLang="en-US" sz="7200" b="1" dirty="0"/>
            </a:br>
            <a:r>
              <a:rPr lang="ar-SA" altLang="en-US" sz="7200" b="1" dirty="0"/>
              <a:t>و</a:t>
            </a:r>
            <a:r>
              <a:rPr lang="ar-EG" altLang="en-US" sz="7200" b="1" dirty="0"/>
              <a:t>اجعل حياتي صلاة</a:t>
            </a:r>
            <a:br>
              <a:rPr lang="ar-SA" altLang="en-US" sz="7200" b="1" dirty="0"/>
            </a:br>
            <a:endParaRPr lang="ar-EG" altLang="en-US" sz="7200" b="1" dirty="0"/>
          </a:p>
          <a:p>
            <a:pPr algn="ctr"/>
            <a:br>
              <a:rPr lang="en-US" altLang="en-US" sz="7200" b="1" dirty="0"/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75963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altLang="en-US" sz="7200" b="1" dirty="0"/>
              <a:t>خرافي هم في يدي </a:t>
            </a:r>
            <a:endParaRPr lang="ar-EG" altLang="en-US" sz="7200" b="1" dirty="0"/>
          </a:p>
          <a:p>
            <a:pPr algn="ctr"/>
            <a:r>
              <a:rPr lang="ar-SA" altLang="en-US" sz="7200" b="1" dirty="0"/>
              <a:t> خرافي لا يخطفون</a:t>
            </a:r>
          </a:p>
          <a:p>
            <a:pPr algn="ctr"/>
            <a:r>
              <a:rPr lang="ar-SA" altLang="en-US" sz="7200" b="1" dirty="0"/>
              <a:t>لا تخشى يوما هزيمة </a:t>
            </a:r>
            <a:endParaRPr lang="ar-EG" altLang="en-US" sz="7200" b="1" dirty="0"/>
          </a:p>
          <a:p>
            <a:pPr algn="ctr"/>
            <a:r>
              <a:rPr lang="ar-SA" altLang="en-US" sz="7200" b="1" dirty="0"/>
              <a:t> فإن سقطت تقوم</a:t>
            </a:r>
            <a:endParaRPr lang="en-US" altLang="en-US" sz="7200" b="1" dirty="0"/>
          </a:p>
          <a:p>
            <a:pPr>
              <a:spcBef>
                <a:spcPts val="0"/>
              </a:spcBef>
            </a:pP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91019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SA" altLang="en-US" sz="7200" b="1" dirty="0">
                <a:solidFill>
                  <a:srgbClr val="005024"/>
                </a:solidFill>
              </a:rPr>
              <a:t>ها أنا آتي يا ربي .. </a:t>
            </a:r>
            <a:br>
              <a:rPr lang="en-US" altLang="en-US" sz="7200" b="1" dirty="0">
                <a:solidFill>
                  <a:srgbClr val="005024"/>
                </a:solidFill>
              </a:rPr>
            </a:br>
            <a:r>
              <a:rPr lang="ar-SA" altLang="en-US" sz="7200" b="1" dirty="0">
                <a:solidFill>
                  <a:srgbClr val="005024"/>
                </a:solidFill>
              </a:rPr>
              <a:t>بكل ضعفي و إثمي</a:t>
            </a:r>
          </a:p>
          <a:p>
            <a:pPr algn="ctr"/>
            <a:r>
              <a:rPr lang="ar-EG" altLang="en-US" sz="7200" b="1" dirty="0">
                <a:solidFill>
                  <a:srgbClr val="005024"/>
                </a:solidFill>
              </a:rPr>
              <a:t>تعال بدل</a:t>
            </a:r>
            <a:r>
              <a:rPr lang="ar-SA" altLang="en-US" sz="7200" b="1" dirty="0">
                <a:solidFill>
                  <a:srgbClr val="005024"/>
                </a:solidFill>
              </a:rPr>
              <a:t> حياتي .. </a:t>
            </a:r>
            <a:br>
              <a:rPr lang="en-US" altLang="en-US" sz="7200" b="1" dirty="0">
                <a:solidFill>
                  <a:srgbClr val="005024"/>
                </a:solidFill>
              </a:rPr>
            </a:br>
            <a:r>
              <a:rPr lang="ar-EG" altLang="en-US" sz="7200" b="1" dirty="0">
                <a:solidFill>
                  <a:srgbClr val="005024"/>
                </a:solidFill>
              </a:rPr>
              <a:t>تعال  غير فتاكا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52664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3239</TotalTime>
  <Words>198</Words>
  <Application>Microsoft Office PowerPoint</Application>
  <PresentationFormat>عرض على الشاشة (4:3)</PresentationFormat>
  <Paragraphs>40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253</cp:revision>
  <dcterms:created xsi:type="dcterms:W3CDTF">2021-12-07T14:30:00Z</dcterms:created>
  <dcterms:modified xsi:type="dcterms:W3CDTF">2024-10-26T12:19:49Z</dcterms:modified>
</cp:coreProperties>
</file>