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277" r:id="rId4"/>
    <p:sldId id="304" r:id="rId5"/>
    <p:sldId id="309" r:id="rId6"/>
    <p:sldId id="306" r:id="rId7"/>
    <p:sldId id="310" r:id="rId8"/>
    <p:sldId id="308" r:id="rId9"/>
    <p:sldId id="311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9"/>
            <p14:sldId id="306"/>
            <p14:sldId id="310"/>
            <p14:sldId id="308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لما أتحنن جه وناداني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يوم ما اتحنن جه وناداني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قال لي تعالي رجعت إليه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وصليبه من الموت نجاني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ذنوبي حملها عليه</a:t>
            </a:r>
          </a:p>
          <a:p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(هو حبيب القلب يسوع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هو طبيب القلب يسوع)2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هو إلهي وعزي وجاهي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(كل حياتي وهبتها ليه)2</a:t>
            </a:r>
          </a:p>
          <a:p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يوم ما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اتراءف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جه ورعاني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وسط الزمن الصعب ألاقيه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عينه عليَّ وما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بينساني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يوم ما أضعف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بتشيلني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إيديه</a:t>
            </a: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95734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(هو حبيب القلب يسوع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هو طبيب القلب يسوع)2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هو إلهي وعزي وجاهي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(كل حياتي وهبتها ليه)2</a:t>
            </a:r>
          </a:p>
          <a:p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32577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يوم ما اتمجد جه وملاني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وبروحه أنا راح أرنم ليه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فرح قلبي يسوع وسباني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مجداً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مجداً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مجداً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ليه</a:t>
            </a: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48322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(هو حبيب القلب يسوع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هو طبيب القلب يسوع)2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هو إلهي وعزي وجاهي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(كل حياتي وهبتها ليه)2</a:t>
            </a:r>
          </a:p>
          <a:p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14833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6600" b="1" dirty="0">
                <a:effectLst/>
              </a:rPr>
              <a:t>يوم ما </a:t>
            </a:r>
            <a:r>
              <a:rPr lang="ar-EG" sz="6600" b="1" dirty="0" err="1">
                <a:effectLst/>
              </a:rPr>
              <a:t>هييجي</a:t>
            </a:r>
            <a:r>
              <a:rPr lang="ar-EG" sz="6600" b="1" dirty="0">
                <a:effectLst/>
              </a:rPr>
              <a:t> ويرجع </a:t>
            </a:r>
            <a:r>
              <a:rPr lang="ar-EG" sz="6600" b="1" dirty="0" err="1">
                <a:effectLst/>
              </a:rPr>
              <a:t>تاني</a:t>
            </a:r>
            <a:br>
              <a:rPr lang="ar-EG" sz="6600" b="1" dirty="0">
                <a:effectLst/>
              </a:rPr>
            </a:br>
            <a:r>
              <a:rPr lang="ar-EG" sz="6600" b="1" dirty="0">
                <a:effectLst/>
              </a:rPr>
              <a:t>ترجع كل الأرض إليه</a:t>
            </a:r>
            <a:br>
              <a:rPr lang="ar-EG" sz="6600" b="1" dirty="0">
                <a:effectLst/>
              </a:rPr>
            </a:br>
            <a:r>
              <a:rPr lang="ar-EG" sz="6600" b="1" dirty="0">
                <a:effectLst/>
              </a:rPr>
              <a:t>ده </a:t>
            </a:r>
            <a:r>
              <a:rPr lang="ar-EG" sz="6600" b="1" dirty="0" err="1">
                <a:effectLst/>
              </a:rPr>
              <a:t>رجايا</a:t>
            </a:r>
            <a:r>
              <a:rPr lang="ar-EG" sz="6600" b="1" dirty="0">
                <a:effectLst/>
              </a:rPr>
              <a:t> وإيمان إيماني</a:t>
            </a:r>
            <a:br>
              <a:rPr lang="ar-EG" sz="6600" b="1" dirty="0">
                <a:effectLst/>
              </a:rPr>
            </a:br>
            <a:r>
              <a:rPr lang="ar-EG" sz="6600" b="1" dirty="0">
                <a:effectLst/>
              </a:rPr>
              <a:t>بالنعمة أنا متمسك بيه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44160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(هو حبيب القلب يسوع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هو طبيب القلب يسوع)2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هو إلهي وعزي وجاهي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(كل حياتي وهبتها ليه)2</a:t>
            </a:r>
          </a:p>
          <a:p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69851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3226</TotalTime>
  <Words>194</Words>
  <Application>Microsoft Office PowerPoint</Application>
  <PresentationFormat>عرض على الشاشة (4:3)</PresentationFormat>
  <Paragraphs>38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251</cp:revision>
  <dcterms:created xsi:type="dcterms:W3CDTF">2021-12-07T14:30:00Z</dcterms:created>
  <dcterms:modified xsi:type="dcterms:W3CDTF">2024-10-23T13:10:49Z</dcterms:modified>
</cp:coreProperties>
</file>