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277" r:id="rId4"/>
    <p:sldId id="304" r:id="rId5"/>
    <p:sldId id="305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لن أعيش سيد</a:t>
            </a:r>
            <a:r>
              <a:rPr lang="ar-EG" sz="6600" b="1" dirty="0">
                <a:solidFill>
                  <a:srgbClr val="000000"/>
                </a:solidFill>
                <a:latin typeface="Helvetica Neue"/>
              </a:rPr>
              <a:t>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(لن أعيش سيدى وسط حيرة الزمان</a:t>
            </a: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لن أعيش إثر خوف يرعبني كل آن)2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(قد وجدت راحتي فيك يا رب أمان </a:t>
            </a: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ساكن أعماق قلبي أنت للنفس ضمان)2</a:t>
            </a:r>
            <a:br>
              <a:rPr lang="ar-EG" sz="5400" b="1" dirty="0">
                <a:cs typeface="+mn-cs"/>
              </a:rPr>
            </a:b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في حضنك احتويتني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في حضنـك سكنتنــي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من حيرتي نشلتنـــي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فلــــك ترنيمتــــــــي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(لن أعيش كالعبيد للقيود والهموم </a:t>
            </a: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 أعيش بالمزيد من آلام في تدوم)2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(لن أكون مثل أمس لن أعود للوراء</a:t>
            </a: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كل ضعف كل يأس قد تركته للفناء)2</a:t>
            </a:r>
            <a:br>
              <a:rPr lang="ar-EG" sz="5400" b="1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72773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في حضنك احتويتني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في حضنـك سكنتنــي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من حيرتي نشلتنـــي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فلــــك ترنيمتــــــــي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26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3233</TotalTime>
  <Words>109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254</cp:revision>
  <dcterms:created xsi:type="dcterms:W3CDTF">2021-12-07T14:30:00Z</dcterms:created>
  <dcterms:modified xsi:type="dcterms:W3CDTF">2024-10-26T12:29:02Z</dcterms:modified>
</cp:coreProperties>
</file>