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05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447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لنعبدن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إلهنا المجيد</a:t>
            </a:r>
          </a:p>
          <a:p>
            <a:pPr algn="ctr" rtl="1">
              <a:lnSpc>
                <a:spcPct val="150000"/>
              </a:lnSpc>
            </a:pP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لنعبدن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إلهنا المجيد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نقدم له التمجيد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الباسط السماء 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ومثبت البحار من مجده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+mn-lt"/>
                <a:cs typeface="+mn-cs"/>
              </a:rPr>
              <a:t>ظاهر في الليل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+mn-lt"/>
                <a:cs typeface="+mn-cs"/>
              </a:rPr>
              <a:t>وفي النهار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+mn-lt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+mn-lt"/>
                <a:cs typeface="+mn-cs"/>
              </a:rPr>
              <a:t>تحدث السموات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+mn-lt"/>
                <a:cs typeface="+mn-cs"/>
              </a:rPr>
              <a:t>بمجد إلهنا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+mn-lt"/>
                <a:cs typeface="+mn-cs"/>
              </a:rPr>
              <a:t>إلهنا ليس سواه</a:t>
            </a:r>
          </a:p>
          <a:p>
            <a:br>
              <a:rPr lang="ar-EG" sz="7200" b="1" dirty="0">
                <a:latin typeface="+mn-lt"/>
                <a:cs typeface="+mn-cs"/>
              </a:rPr>
            </a:br>
            <a:endParaRPr lang="en-US" altLang="en-US" sz="7200" b="1" dirty="0">
              <a:latin typeface="+mn-lt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93957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3232</TotalTime>
  <Words>33</Words>
  <Application>Microsoft Office PowerPoint</Application>
  <PresentationFormat>عرض على الشاشة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254</cp:revision>
  <dcterms:created xsi:type="dcterms:W3CDTF">2021-12-07T14:30:00Z</dcterms:created>
  <dcterms:modified xsi:type="dcterms:W3CDTF">2024-10-27T12:17:18Z</dcterms:modified>
</cp:coreProperties>
</file>