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708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لو بردت فينا محبتنا - إلهنا عظيم</a:t>
            </a:r>
            <a:endParaRPr lang="ar-EG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 بردت فينا محبتنا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 يوم تهنا عن سكتنا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يعبر بينا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ويرسينا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بيهملنا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ولا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بيتركنا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إلهنا عظيم حنان ورحيم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لامسين حبه يوم ورا يوم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إلهنا مهوب قدامه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تدوب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جبال أحزان وهموم</a:t>
            </a:r>
          </a:p>
          <a:p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ناظر للي اتكلوا عليه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للي احتموا تحت جناحيه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ويدي أمان للإنسان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 ضعف إيمانه يقويه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30102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إلهنا عظيم حنان ورحيم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لامسين حبه يوم ورا يوم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إلهنا مهوب قدامه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تدوب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جبال أحزان وهموم</a:t>
            </a:r>
          </a:p>
          <a:p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6219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dirty="0">
                <a:effectLst/>
              </a:rPr>
              <a:t>يشفى الأعماق المجروحة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وأحضانه دايماً مفتوحة</a:t>
            </a:r>
            <a:br>
              <a:rPr lang="ar-EG" sz="7200" b="1" dirty="0">
                <a:effectLst/>
              </a:rPr>
            </a:br>
            <a:r>
              <a:rPr lang="ar-EG" sz="7200" b="1" dirty="0" err="1">
                <a:effectLst/>
              </a:rPr>
              <a:t>وبيبنينا</a:t>
            </a:r>
            <a:r>
              <a:rPr lang="ar-EG" sz="7200" b="1" dirty="0">
                <a:effectLst/>
              </a:rPr>
              <a:t> ويجمل فينا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بالكلمة الحية الممسوحة</a:t>
            </a:r>
          </a:p>
          <a:p>
            <a:br>
              <a:rPr lang="ar-EG" sz="7200" b="1" dirty="0">
                <a:effectLst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7459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إلهنا عظيم حنان ورحيم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لامسين حبه يوم ورا يوم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إلهنا مهوب قدامه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تدوب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جبال أحزان وهموم</a:t>
            </a:r>
          </a:p>
          <a:p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3170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3235</TotalTime>
  <Words>124</Words>
  <Application>Microsoft Office PowerPoint</Application>
  <PresentationFormat>عرض على الشاشة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255</cp:revision>
  <dcterms:created xsi:type="dcterms:W3CDTF">2021-12-07T14:30:00Z</dcterms:created>
  <dcterms:modified xsi:type="dcterms:W3CDTF">2024-10-27T12:21:52Z</dcterms:modified>
</cp:coreProperties>
</file>