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لو تتوه المركبة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لو تتوه المركبة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والليالي مرهبه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يسري جوه عروقي خوف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والأمان داب واختبا</a:t>
            </a:r>
            <a:br>
              <a:rPr lang="ar-EG" sz="7200" b="1" dirty="0"/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هو اللي يطمن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للأمواج يسكن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كلمته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بتذيع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وتعلن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حامي المركبة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عاليا يا موجه وعنيدة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والمراسي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لسه بعيدة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بس نفسي مش وحيدة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جمب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الطيبة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441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هو اللي يطمن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للأمواج يسكن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كلمته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بتذيع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وتعلن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حامي المركبة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689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الشباك خالية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بتتطرح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حزني جوه القلب يجرح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بس لمسه سيدي تفرح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النفوس المتعبة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4768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هو اللي يطمن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وحده للأمواج يسكن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كلمته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بتذيع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وتعلن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حامي المركبة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2942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3232</TotalTime>
  <Words>120</Words>
  <Application>Microsoft Office PowerPoint</Application>
  <PresentationFormat>عرض على الشاشة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255</cp:revision>
  <dcterms:created xsi:type="dcterms:W3CDTF">2021-12-07T14:30:00Z</dcterms:created>
  <dcterms:modified xsi:type="dcterms:W3CDTF">2024-10-27T12:24:34Z</dcterms:modified>
</cp:coreProperties>
</file>