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03" r:id="rId3"/>
    <p:sldId id="304" r:id="rId4"/>
    <p:sldId id="305" r:id="rId5"/>
    <p:sldId id="309" r:id="rId6"/>
    <p:sldId id="306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9"/>
            <p14:sldId id="30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101" d="100"/>
          <a:sy n="101" d="100"/>
        </p:scale>
        <p:origin x="204" y="11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لو تعرف يسوع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(لو تعرف يسوع </a:t>
            </a:r>
          </a:p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لو تعرف حبه </a:t>
            </a:r>
          </a:p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أو اسأل الجموع </a:t>
            </a:r>
          </a:p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اللي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بتحبه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)2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لو شفته على الصليب</a:t>
            </a:r>
          </a:p>
          <a:p>
            <a:pPr algn="ctr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في ألم ووجع رهيب </a:t>
            </a:r>
          </a:p>
          <a:p>
            <a:pPr algn="ctr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يعلن عن حب عجيب </a:t>
            </a:r>
          </a:p>
          <a:p>
            <a:pPr algn="ctr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مات </a:t>
            </a:r>
            <a:r>
              <a:rPr lang="ar-EG" sz="8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مات</a:t>
            </a: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وفدانا</a:t>
            </a:r>
            <a:br>
              <a:rPr lang="ar-EG" sz="8000" b="1" dirty="0">
                <a:solidFill>
                  <a:srgbClr val="005024"/>
                </a:solidFill>
                <a:cs typeface="+mn-cs"/>
              </a:rPr>
            </a:br>
            <a:endParaRPr lang="en-US" altLang="en-US" sz="8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(قلبك الصغير </a:t>
            </a:r>
          </a:p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يسوع راح يشتريه </a:t>
            </a:r>
          </a:p>
          <a:p>
            <a:pPr algn="ctr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والإسود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يتغير </a:t>
            </a:r>
          </a:p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لما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هايسكن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فيه)2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32711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dirty="0">
                <a:effectLst/>
                <a:cs typeface="+mn-cs"/>
              </a:rPr>
              <a:t>لما </a:t>
            </a:r>
            <a:r>
              <a:rPr lang="ar-EG" sz="8000" b="1" dirty="0" err="1">
                <a:effectLst/>
                <a:cs typeface="+mn-cs"/>
              </a:rPr>
              <a:t>هايسكن</a:t>
            </a:r>
            <a:r>
              <a:rPr lang="ar-EG" sz="8000" b="1" dirty="0">
                <a:effectLst/>
                <a:cs typeface="+mn-cs"/>
              </a:rPr>
              <a:t> قلبك</a:t>
            </a:r>
          </a:p>
          <a:p>
            <a:pPr algn="ctr" rtl="1"/>
            <a:r>
              <a:rPr lang="ar-EG" sz="8000" b="1" dirty="0">
                <a:effectLst/>
                <a:cs typeface="+mn-cs"/>
              </a:rPr>
              <a:t> بدمه المسفوك </a:t>
            </a:r>
          </a:p>
          <a:p>
            <a:pPr algn="ctr" rtl="1"/>
            <a:r>
              <a:rPr lang="ar-EG" sz="8000" b="1" dirty="0">
                <a:effectLst/>
                <a:cs typeface="+mn-cs"/>
              </a:rPr>
              <a:t>عنك ويديلك حياة </a:t>
            </a:r>
          </a:p>
          <a:p>
            <a:pPr algn="ctr" rtl="1"/>
            <a:r>
              <a:rPr lang="ar-EG" sz="8000" b="1" dirty="0">
                <a:effectLst/>
                <a:cs typeface="+mn-cs"/>
              </a:rPr>
              <a:t>مات </a:t>
            </a:r>
            <a:r>
              <a:rPr lang="ar-EG" sz="8000" b="1" dirty="0" err="1">
                <a:effectLst/>
                <a:cs typeface="+mn-cs"/>
              </a:rPr>
              <a:t>مات</a:t>
            </a:r>
            <a:r>
              <a:rPr lang="ar-EG" sz="8000" b="1" dirty="0">
                <a:effectLst/>
                <a:cs typeface="+mn-cs"/>
              </a:rPr>
              <a:t> وفدانا</a:t>
            </a:r>
          </a:p>
          <a:p>
            <a:br>
              <a:rPr lang="ar-EG" sz="8000" b="1" dirty="0">
                <a:effectLst/>
                <a:cs typeface="+mn-cs"/>
              </a:rPr>
            </a:br>
            <a:endParaRPr lang="en-US" altLang="en-US" sz="80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96812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لو شفته على الصليب</a:t>
            </a:r>
          </a:p>
          <a:p>
            <a:pPr algn="ctr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في ألم ووجع رهيب </a:t>
            </a:r>
          </a:p>
          <a:p>
            <a:pPr algn="ctr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يعلن عن حب عجيب </a:t>
            </a:r>
          </a:p>
          <a:p>
            <a:pPr algn="ctr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مات </a:t>
            </a:r>
            <a:r>
              <a:rPr lang="ar-EG" sz="8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مات</a:t>
            </a: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وفدانا</a:t>
            </a:r>
            <a:br>
              <a:rPr lang="ar-EG" sz="8000" b="1" dirty="0">
                <a:solidFill>
                  <a:srgbClr val="005024"/>
                </a:solidFill>
                <a:cs typeface="+mn-cs"/>
              </a:rPr>
            </a:br>
            <a:endParaRPr lang="en-US" altLang="en-US" sz="8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27820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3242</TotalTime>
  <Words>82</Words>
  <Application>Microsoft Office PowerPoint</Application>
  <PresentationFormat>عرض على الشاشة (4:3)</PresentationFormat>
  <Paragraphs>25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254</cp:revision>
  <dcterms:created xsi:type="dcterms:W3CDTF">2021-12-07T14:30:00Z</dcterms:created>
  <dcterms:modified xsi:type="dcterms:W3CDTF">2022-12-28T14:29:32Z</dcterms:modified>
</cp:coreProperties>
</file>