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لو قلبنا مليان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/>
              <a:t>لو قلبنا مليان</a:t>
            </a:r>
            <a:br>
              <a:rPr lang="ar-EG" altLang="en-US" sz="7200" b="1" dirty="0"/>
            </a:br>
            <a:r>
              <a:rPr lang="ar-EG" altLang="en-US" sz="7200" b="1" dirty="0"/>
              <a:t> أحزان يا يسوع</a:t>
            </a:r>
            <a:br>
              <a:rPr lang="ar-EG" altLang="en-US" sz="7200" b="1" dirty="0"/>
            </a:br>
            <a:r>
              <a:rPr lang="ar-EG" altLang="en-US" sz="7200" b="1" dirty="0"/>
              <a:t>لو دربنا مزروع </a:t>
            </a:r>
            <a:br>
              <a:rPr lang="ar-EG" altLang="en-US" sz="7200" b="1" dirty="0"/>
            </a:br>
            <a:r>
              <a:rPr lang="ar-EG" altLang="en-US" sz="7200" b="1" dirty="0"/>
              <a:t>أشواك ودموع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907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(تعالى يا يسوع) 4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ارفع الأحزان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وامسح الدموع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/>
              <a:t>سفينتي في البحار </a:t>
            </a:r>
            <a:br>
              <a:rPr lang="ar-EG" altLang="en-US" sz="7200" b="1" dirty="0"/>
            </a:br>
            <a:r>
              <a:rPr lang="ar-EG" altLang="en-US" sz="7200" b="1" dirty="0"/>
              <a:t>لو تاهت يا يسوع</a:t>
            </a:r>
            <a:br>
              <a:rPr lang="ar-EG" altLang="en-US" sz="7200" b="1" dirty="0"/>
            </a:br>
            <a:r>
              <a:rPr lang="ar-EG" altLang="en-US" sz="7200" b="1" dirty="0"/>
              <a:t>بتدور على الفنار</a:t>
            </a:r>
            <a:br>
              <a:rPr lang="ar-EG" altLang="en-US" sz="7200" b="1" dirty="0"/>
            </a:br>
            <a:r>
              <a:rPr lang="ar-EG" altLang="en-US" sz="7200" b="1" dirty="0"/>
              <a:t>وسكت الرجوع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1714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907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(تعالى يا يسوع) 4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ارفع الأحزان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وامسح الدموع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90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 err="1"/>
              <a:t>لسة</a:t>
            </a:r>
            <a:r>
              <a:rPr lang="ar-EG" altLang="en-US" sz="7200" b="1" dirty="0"/>
              <a:t> الحروب</a:t>
            </a:r>
            <a:br>
              <a:rPr lang="ar-EG" altLang="en-US" sz="7200" b="1" dirty="0"/>
            </a:br>
            <a:r>
              <a:rPr lang="ar-EG" altLang="en-US" sz="7200" b="1" dirty="0"/>
              <a:t> تدور وتزيد يا يسوع</a:t>
            </a:r>
            <a:br>
              <a:rPr lang="ar-EG" altLang="en-US" sz="7200" b="1" dirty="0"/>
            </a:br>
            <a:r>
              <a:rPr lang="ar-EG" altLang="en-US" sz="7200" b="1" dirty="0"/>
              <a:t>ما </a:t>
            </a:r>
            <a:r>
              <a:rPr lang="ar-EG" altLang="en-US" sz="7200" b="1" dirty="0" err="1"/>
              <a:t>بتطعم</a:t>
            </a:r>
            <a:r>
              <a:rPr lang="ar-EG" altLang="en-US" sz="7200" b="1" dirty="0"/>
              <a:t> الإنسان</a:t>
            </a:r>
            <a:br>
              <a:rPr lang="ar-EG" altLang="en-US" sz="7200" b="1" dirty="0"/>
            </a:br>
            <a:r>
              <a:rPr lang="ar-EG" altLang="en-US" sz="7200" b="1" dirty="0"/>
              <a:t>غير المرض والجوع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6774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907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(تعالى يا يسوع) 4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ارفع الأحزان</a:t>
            </a:r>
            <a:br>
              <a:rPr lang="ar-EG" altLang="en-US" sz="7200" b="1" dirty="0">
                <a:solidFill>
                  <a:srgbClr val="005024"/>
                </a:solidFill>
                <a:cs typeface="+mn-cs"/>
              </a:rPr>
            </a:b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وامسح الدموع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68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3234</TotalTime>
  <Words>86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255</cp:revision>
  <dcterms:created xsi:type="dcterms:W3CDTF">2021-12-07T14:30:00Z</dcterms:created>
  <dcterms:modified xsi:type="dcterms:W3CDTF">2024-10-27T12:36:09Z</dcterms:modified>
</cp:coreProperties>
</file>