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4" r:id="rId4"/>
    <p:sldId id="305" r:id="rId5"/>
    <p:sldId id="308" r:id="rId6"/>
    <p:sldId id="307" r:id="rId7"/>
    <p:sldId id="30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8"/>
            <p14:sldId id="307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لولا المسيح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lnSpc>
                <a:spcPct val="150000"/>
              </a:lnSpc>
              <a:buFontTx/>
              <a:buNone/>
            </a:pPr>
            <a:r>
              <a:rPr lang="ar-SA" altLang="en-US" sz="6000" b="1" dirty="0">
                <a:cs typeface="+mn-cs"/>
              </a:rPr>
              <a:t>أنا كنت خاطي وطول حياتي</a:t>
            </a:r>
            <a:endParaRPr lang="ar-EG" altLang="en-US" sz="6000" b="1" dirty="0">
              <a:cs typeface="+mn-cs"/>
            </a:endParaRPr>
          </a:p>
          <a:p>
            <a:pPr marL="0" indent="0" algn="ctr">
              <a:lnSpc>
                <a:spcPct val="150000"/>
              </a:lnSpc>
              <a:buFontTx/>
              <a:buNone/>
            </a:pPr>
            <a:r>
              <a:rPr lang="ar-SA" altLang="en-US" sz="6000" b="1" dirty="0">
                <a:cs typeface="+mn-cs"/>
              </a:rPr>
              <a:t>عايش لذاتي مش للمسيح</a:t>
            </a:r>
            <a:endParaRPr lang="ar-EG" altLang="en-US" sz="6000" b="1" dirty="0">
              <a:cs typeface="+mn-cs"/>
            </a:endParaRPr>
          </a:p>
          <a:p>
            <a:pPr>
              <a:lnSpc>
                <a:spcPct val="150000"/>
              </a:lnSpc>
            </a:pPr>
            <a:r>
              <a:rPr lang="ar-SA" altLang="en-US" sz="6000" b="1" dirty="0">
                <a:cs typeface="+mn-cs"/>
              </a:rPr>
              <a:t>كان عقلي </a:t>
            </a:r>
            <a:r>
              <a:rPr lang="ar-SA" altLang="en-US" sz="6000" b="1" dirty="0" err="1">
                <a:cs typeface="+mn-cs"/>
              </a:rPr>
              <a:t>غايب</a:t>
            </a:r>
            <a:r>
              <a:rPr lang="ar-SA" altLang="en-US" sz="6000" b="1" dirty="0">
                <a:cs typeface="+mn-cs"/>
              </a:rPr>
              <a:t> والشر غالب </a:t>
            </a:r>
            <a:r>
              <a:rPr lang="ar-SA" altLang="en-US" sz="6000" b="1" dirty="0" err="1">
                <a:cs typeface="+mn-cs"/>
              </a:rPr>
              <a:t>بأرفض</a:t>
            </a:r>
            <a:r>
              <a:rPr lang="ar-SA" altLang="en-US" sz="6000" b="1" dirty="0">
                <a:cs typeface="+mn-cs"/>
              </a:rPr>
              <a:t> وأحارب صوت المسيح</a:t>
            </a:r>
          </a:p>
          <a:p>
            <a:pPr marL="0" indent="0" algn="ctr">
              <a:lnSpc>
                <a:spcPct val="150000"/>
              </a:lnSpc>
              <a:buFontTx/>
              <a:buNone/>
            </a:pPr>
            <a:endParaRPr lang="ar-SA" altLang="en-US" sz="60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lnSpc>
                <a:spcPct val="150000"/>
              </a:lnSpc>
              <a:buFontTx/>
              <a:buNone/>
            </a:pPr>
            <a:r>
              <a:rPr lang="ar-SA" altLang="en-US" sz="6000" b="1" dirty="0">
                <a:solidFill>
                  <a:srgbClr val="005024"/>
                </a:solidFill>
                <a:cs typeface="+mn-cs"/>
              </a:rPr>
              <a:t>يسوع نداني ومات </a:t>
            </a:r>
            <a:r>
              <a:rPr lang="ar-SA" altLang="en-US" sz="6000" b="1" dirty="0" err="1">
                <a:solidFill>
                  <a:srgbClr val="005024"/>
                </a:solidFill>
                <a:cs typeface="+mn-cs"/>
              </a:rPr>
              <a:t>عشاني</a:t>
            </a:r>
            <a:r>
              <a:rPr lang="ar-SA" altLang="en-US" sz="6000" b="1" dirty="0">
                <a:solidFill>
                  <a:srgbClr val="005024"/>
                </a:solidFill>
                <a:cs typeface="+mn-cs"/>
              </a:rPr>
              <a:t> </a:t>
            </a:r>
            <a:endParaRPr lang="ar-EG" altLang="en-US" sz="6000" b="1" dirty="0">
              <a:solidFill>
                <a:srgbClr val="005024"/>
              </a:solidFill>
              <a:cs typeface="+mn-cs"/>
            </a:endParaRPr>
          </a:p>
          <a:p>
            <a:pPr marL="0" indent="0" algn="ctr">
              <a:lnSpc>
                <a:spcPct val="150000"/>
              </a:lnSpc>
              <a:buFontTx/>
              <a:buNone/>
            </a:pPr>
            <a:r>
              <a:rPr lang="ar-SA" altLang="en-US" sz="6000" b="1" dirty="0">
                <a:solidFill>
                  <a:srgbClr val="005024"/>
                </a:solidFill>
                <a:cs typeface="+mn-cs"/>
              </a:rPr>
              <a:t>واللي فداني دم المسيح</a:t>
            </a:r>
            <a:endParaRPr lang="ar-EG" altLang="en-US" sz="6000" b="1" dirty="0">
              <a:solidFill>
                <a:srgbClr val="005024"/>
              </a:solidFill>
              <a:cs typeface="+mn-cs"/>
            </a:endParaRPr>
          </a:p>
          <a:p>
            <a:pPr>
              <a:lnSpc>
                <a:spcPct val="150000"/>
              </a:lnSpc>
            </a:pPr>
            <a:r>
              <a:rPr lang="ar-SA" altLang="en-US" sz="6000" b="1" dirty="0">
                <a:solidFill>
                  <a:srgbClr val="005024"/>
                </a:solidFill>
                <a:cs typeface="+mn-cs"/>
              </a:rPr>
              <a:t>كان قلبي </a:t>
            </a:r>
            <a:r>
              <a:rPr lang="ar-SA" altLang="en-US" sz="6000" b="1" dirty="0" err="1">
                <a:solidFill>
                  <a:srgbClr val="005024"/>
                </a:solidFill>
                <a:cs typeface="+mn-cs"/>
              </a:rPr>
              <a:t>دايب</a:t>
            </a:r>
            <a:r>
              <a:rPr lang="ar-SA" altLang="en-US" sz="6000" b="1" dirty="0">
                <a:solidFill>
                  <a:srgbClr val="005024"/>
                </a:solidFill>
                <a:cs typeface="+mn-cs"/>
              </a:rPr>
              <a:t> والحب </a:t>
            </a:r>
            <a:r>
              <a:rPr lang="ar-SA" altLang="en-US" sz="6000" b="1" dirty="0" err="1">
                <a:solidFill>
                  <a:srgbClr val="005024"/>
                </a:solidFill>
                <a:cs typeface="+mn-cs"/>
              </a:rPr>
              <a:t>غايب</a:t>
            </a:r>
            <a:r>
              <a:rPr lang="ar-SA" altLang="en-US" sz="6000" b="1" dirty="0">
                <a:solidFill>
                  <a:srgbClr val="005024"/>
                </a:solidFill>
                <a:cs typeface="+mn-cs"/>
              </a:rPr>
              <a:t> </a:t>
            </a:r>
            <a:endParaRPr lang="ar-EG" altLang="en-US" sz="6000" b="1" dirty="0">
              <a:solidFill>
                <a:srgbClr val="005024"/>
              </a:solidFill>
              <a:cs typeface="+mn-cs"/>
            </a:endParaRPr>
          </a:p>
          <a:p>
            <a:pPr>
              <a:lnSpc>
                <a:spcPct val="150000"/>
              </a:lnSpc>
            </a:pPr>
            <a:r>
              <a:rPr lang="ar-SA" altLang="en-US" sz="6000" b="1" dirty="0" err="1">
                <a:solidFill>
                  <a:srgbClr val="005024"/>
                </a:solidFill>
                <a:cs typeface="+mn-cs"/>
              </a:rPr>
              <a:t>وماليش</a:t>
            </a:r>
            <a:r>
              <a:rPr lang="ar-SA" altLang="en-US" sz="6000" b="1" dirty="0">
                <a:solidFill>
                  <a:srgbClr val="005024"/>
                </a:solidFill>
                <a:cs typeface="+mn-cs"/>
              </a:rPr>
              <a:t> حبايب لولا المسيح</a:t>
            </a:r>
          </a:p>
          <a:p>
            <a:pPr marL="0" indent="0" algn="ctr">
              <a:lnSpc>
                <a:spcPct val="150000"/>
              </a:lnSpc>
              <a:buFontTx/>
              <a:buNone/>
            </a:pPr>
            <a:endParaRPr lang="ar-SA" altLang="en-US" sz="6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lnSpc>
                <a:spcPct val="150000"/>
              </a:lnSpc>
              <a:buFontTx/>
              <a:buNone/>
            </a:pPr>
            <a:r>
              <a:rPr lang="ar-SA" altLang="en-US" sz="6000" b="1" dirty="0">
                <a:cs typeface="+mn-cs"/>
              </a:rPr>
              <a:t>غفر ذنوبي وشال عيوبي</a:t>
            </a:r>
            <a:endParaRPr lang="ar-EG" altLang="en-US" sz="6000" b="1" dirty="0">
              <a:cs typeface="+mn-cs"/>
            </a:endParaRPr>
          </a:p>
          <a:p>
            <a:pPr>
              <a:lnSpc>
                <a:spcPct val="150000"/>
              </a:lnSpc>
            </a:pPr>
            <a:r>
              <a:rPr lang="ar-SA" altLang="en-US" sz="6000" b="1" dirty="0">
                <a:cs typeface="+mn-cs"/>
              </a:rPr>
              <a:t>جعل نصيبي مع المسيح</a:t>
            </a:r>
            <a:endParaRPr lang="ar-EG" altLang="en-US" sz="6000" b="1" dirty="0">
              <a:cs typeface="+mn-cs"/>
            </a:endParaRPr>
          </a:p>
          <a:p>
            <a:pPr>
              <a:lnSpc>
                <a:spcPct val="150000"/>
              </a:lnSpc>
            </a:pPr>
            <a:r>
              <a:rPr lang="ar-SA" altLang="en-US" sz="6000" b="1" dirty="0">
                <a:cs typeface="+mn-cs"/>
              </a:rPr>
              <a:t>بعد الخطية فتح عيني </a:t>
            </a:r>
            <a:endParaRPr lang="ar-EG" altLang="en-US" sz="6000" b="1" dirty="0">
              <a:cs typeface="+mn-cs"/>
            </a:endParaRPr>
          </a:p>
          <a:p>
            <a:pPr>
              <a:lnSpc>
                <a:spcPct val="150000"/>
              </a:lnSpc>
            </a:pPr>
            <a:r>
              <a:rPr lang="ar-SA" altLang="en-US" sz="6000" b="1" dirty="0">
                <a:cs typeface="+mn-cs"/>
              </a:rPr>
              <a:t>وفاض عليّ حب المسيح</a:t>
            </a:r>
          </a:p>
          <a:p>
            <a:pPr>
              <a:lnSpc>
                <a:spcPct val="150000"/>
              </a:lnSpc>
            </a:pPr>
            <a:endParaRPr lang="ar-EG" altLang="en-US" sz="6000" b="1" dirty="0">
              <a:cs typeface="+mn-cs"/>
            </a:endParaRPr>
          </a:p>
          <a:p>
            <a:pPr>
              <a:lnSpc>
                <a:spcPct val="150000"/>
              </a:lnSpc>
            </a:pPr>
            <a:endParaRPr lang="ar-SA" altLang="en-US" sz="6000" b="1" dirty="0">
              <a:cs typeface="+mn-cs"/>
            </a:endParaRPr>
          </a:p>
          <a:p>
            <a:pPr marL="0" indent="0" algn="ctr">
              <a:lnSpc>
                <a:spcPct val="150000"/>
              </a:lnSpc>
              <a:buFontTx/>
              <a:buNone/>
            </a:pPr>
            <a:endParaRPr lang="ar-SA" altLang="en-US" sz="60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34553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lnSpc>
                <a:spcPct val="150000"/>
              </a:lnSpc>
              <a:buFontTx/>
              <a:buNone/>
            </a:pPr>
            <a:r>
              <a:rPr lang="ar-SA" altLang="en-US" sz="6000" b="1" dirty="0">
                <a:solidFill>
                  <a:srgbClr val="005024"/>
                </a:solidFill>
                <a:cs typeface="+mn-cs"/>
              </a:rPr>
              <a:t>يسوع نداني ومات </a:t>
            </a:r>
            <a:r>
              <a:rPr lang="ar-SA" altLang="en-US" sz="6000" b="1" dirty="0" err="1">
                <a:solidFill>
                  <a:srgbClr val="005024"/>
                </a:solidFill>
                <a:cs typeface="+mn-cs"/>
              </a:rPr>
              <a:t>عشاني</a:t>
            </a:r>
            <a:r>
              <a:rPr lang="ar-SA" altLang="en-US" sz="6000" b="1" dirty="0">
                <a:solidFill>
                  <a:srgbClr val="005024"/>
                </a:solidFill>
                <a:cs typeface="+mn-cs"/>
              </a:rPr>
              <a:t> </a:t>
            </a:r>
            <a:endParaRPr lang="ar-EG" altLang="en-US" sz="6000" b="1" dirty="0">
              <a:solidFill>
                <a:srgbClr val="005024"/>
              </a:solidFill>
              <a:cs typeface="+mn-cs"/>
            </a:endParaRPr>
          </a:p>
          <a:p>
            <a:pPr marL="0" indent="0" algn="ctr">
              <a:lnSpc>
                <a:spcPct val="150000"/>
              </a:lnSpc>
              <a:buFontTx/>
              <a:buNone/>
            </a:pPr>
            <a:r>
              <a:rPr lang="ar-SA" altLang="en-US" sz="6000" b="1" dirty="0">
                <a:solidFill>
                  <a:srgbClr val="005024"/>
                </a:solidFill>
                <a:cs typeface="+mn-cs"/>
              </a:rPr>
              <a:t>واللي فداني دم المسيح</a:t>
            </a:r>
            <a:endParaRPr lang="ar-EG" altLang="en-US" sz="6000" b="1" dirty="0">
              <a:solidFill>
                <a:srgbClr val="005024"/>
              </a:solidFill>
              <a:cs typeface="+mn-cs"/>
            </a:endParaRPr>
          </a:p>
          <a:p>
            <a:pPr>
              <a:lnSpc>
                <a:spcPct val="150000"/>
              </a:lnSpc>
            </a:pPr>
            <a:r>
              <a:rPr lang="ar-SA" altLang="en-US" sz="6000" b="1" dirty="0">
                <a:solidFill>
                  <a:srgbClr val="005024"/>
                </a:solidFill>
                <a:cs typeface="+mn-cs"/>
              </a:rPr>
              <a:t>كان قلبي </a:t>
            </a:r>
            <a:r>
              <a:rPr lang="ar-SA" altLang="en-US" sz="6000" b="1" dirty="0" err="1">
                <a:solidFill>
                  <a:srgbClr val="005024"/>
                </a:solidFill>
                <a:cs typeface="+mn-cs"/>
              </a:rPr>
              <a:t>دايب</a:t>
            </a:r>
            <a:r>
              <a:rPr lang="ar-SA" altLang="en-US" sz="6000" b="1" dirty="0">
                <a:solidFill>
                  <a:srgbClr val="005024"/>
                </a:solidFill>
                <a:cs typeface="+mn-cs"/>
              </a:rPr>
              <a:t> والحب </a:t>
            </a:r>
            <a:r>
              <a:rPr lang="ar-SA" altLang="en-US" sz="6000" b="1" dirty="0" err="1">
                <a:solidFill>
                  <a:srgbClr val="005024"/>
                </a:solidFill>
                <a:cs typeface="+mn-cs"/>
              </a:rPr>
              <a:t>غايب</a:t>
            </a:r>
            <a:r>
              <a:rPr lang="ar-SA" altLang="en-US" sz="6000" b="1" dirty="0">
                <a:solidFill>
                  <a:srgbClr val="005024"/>
                </a:solidFill>
                <a:cs typeface="+mn-cs"/>
              </a:rPr>
              <a:t> </a:t>
            </a:r>
            <a:endParaRPr lang="ar-EG" altLang="en-US" sz="6000" b="1" dirty="0">
              <a:solidFill>
                <a:srgbClr val="005024"/>
              </a:solidFill>
              <a:cs typeface="+mn-cs"/>
            </a:endParaRPr>
          </a:p>
          <a:p>
            <a:pPr>
              <a:lnSpc>
                <a:spcPct val="150000"/>
              </a:lnSpc>
            </a:pPr>
            <a:r>
              <a:rPr lang="ar-SA" altLang="en-US" sz="6000" b="1" dirty="0" err="1">
                <a:solidFill>
                  <a:srgbClr val="005024"/>
                </a:solidFill>
                <a:cs typeface="+mn-cs"/>
              </a:rPr>
              <a:t>وماليش</a:t>
            </a:r>
            <a:r>
              <a:rPr lang="ar-SA" altLang="en-US" sz="6000" b="1" dirty="0">
                <a:solidFill>
                  <a:srgbClr val="005024"/>
                </a:solidFill>
                <a:cs typeface="+mn-cs"/>
              </a:rPr>
              <a:t> حبايب لولا المسيح</a:t>
            </a:r>
          </a:p>
          <a:p>
            <a:pPr marL="0" indent="0" algn="ctr">
              <a:lnSpc>
                <a:spcPct val="150000"/>
              </a:lnSpc>
              <a:buFontTx/>
              <a:buNone/>
            </a:pPr>
            <a:endParaRPr lang="ar-SA" altLang="en-US" sz="6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70596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lnSpc>
                <a:spcPct val="150000"/>
              </a:lnSpc>
              <a:buFontTx/>
              <a:buNone/>
            </a:pPr>
            <a:r>
              <a:rPr lang="ar-SA" altLang="en-US" sz="6000" b="1" dirty="0">
                <a:cs typeface="+mn-cs"/>
              </a:rPr>
              <a:t>بعد الهزيمة أصبح لي قيمة</a:t>
            </a:r>
            <a:endParaRPr lang="ar-EG" altLang="en-US" sz="6000" b="1" dirty="0">
              <a:cs typeface="+mn-cs"/>
            </a:endParaRPr>
          </a:p>
          <a:p>
            <a:pPr marL="0" indent="0" algn="ctr">
              <a:lnSpc>
                <a:spcPct val="150000"/>
              </a:lnSpc>
              <a:buFontTx/>
              <a:buNone/>
            </a:pPr>
            <a:r>
              <a:rPr lang="ar-SA" altLang="en-US" sz="6000" b="1" dirty="0">
                <a:cs typeface="+mn-cs"/>
              </a:rPr>
              <a:t> وحياة كريمة عند المسيح</a:t>
            </a:r>
            <a:endParaRPr lang="ar-EG" altLang="en-US" sz="6000" b="1" dirty="0">
              <a:cs typeface="+mn-cs"/>
            </a:endParaRPr>
          </a:p>
          <a:p>
            <a:pPr>
              <a:lnSpc>
                <a:spcPct val="150000"/>
              </a:lnSpc>
            </a:pPr>
            <a:r>
              <a:rPr lang="ar-SA" altLang="en-US" sz="6000" b="1" dirty="0">
                <a:cs typeface="+mn-cs"/>
              </a:rPr>
              <a:t>قلبي الجديد أصبح سعيد</a:t>
            </a:r>
          </a:p>
          <a:p>
            <a:pPr>
              <a:lnSpc>
                <a:spcPct val="150000"/>
              </a:lnSpc>
            </a:pPr>
            <a:r>
              <a:rPr lang="ar-SA" altLang="en-US" sz="6000" b="1" dirty="0">
                <a:cs typeface="+mn-cs"/>
              </a:rPr>
              <a:t>والليلة عيد ويّـا المسيح</a:t>
            </a:r>
          </a:p>
          <a:p>
            <a:pPr marL="0" indent="0" algn="ctr">
              <a:lnSpc>
                <a:spcPct val="150000"/>
              </a:lnSpc>
              <a:buFontTx/>
              <a:buNone/>
            </a:pPr>
            <a:endParaRPr lang="ar-SA" altLang="en-US" sz="60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59723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lnSpc>
                <a:spcPct val="150000"/>
              </a:lnSpc>
              <a:buFontTx/>
              <a:buNone/>
            </a:pPr>
            <a:r>
              <a:rPr lang="ar-SA" altLang="en-US" sz="6000" b="1" dirty="0">
                <a:solidFill>
                  <a:srgbClr val="005024"/>
                </a:solidFill>
                <a:cs typeface="+mn-cs"/>
              </a:rPr>
              <a:t>يسوع نداني ومات </a:t>
            </a:r>
            <a:r>
              <a:rPr lang="ar-SA" altLang="en-US" sz="6000" b="1" dirty="0" err="1">
                <a:solidFill>
                  <a:srgbClr val="005024"/>
                </a:solidFill>
                <a:cs typeface="+mn-cs"/>
              </a:rPr>
              <a:t>عشاني</a:t>
            </a:r>
            <a:r>
              <a:rPr lang="ar-SA" altLang="en-US" sz="6000" b="1" dirty="0">
                <a:solidFill>
                  <a:srgbClr val="005024"/>
                </a:solidFill>
                <a:cs typeface="+mn-cs"/>
              </a:rPr>
              <a:t> </a:t>
            </a:r>
            <a:endParaRPr lang="ar-EG" altLang="en-US" sz="6000" b="1" dirty="0">
              <a:solidFill>
                <a:srgbClr val="005024"/>
              </a:solidFill>
              <a:cs typeface="+mn-cs"/>
            </a:endParaRPr>
          </a:p>
          <a:p>
            <a:pPr marL="0" indent="0" algn="ctr">
              <a:lnSpc>
                <a:spcPct val="150000"/>
              </a:lnSpc>
              <a:buFontTx/>
              <a:buNone/>
            </a:pPr>
            <a:r>
              <a:rPr lang="ar-SA" altLang="en-US" sz="6000" b="1" dirty="0">
                <a:solidFill>
                  <a:srgbClr val="005024"/>
                </a:solidFill>
                <a:cs typeface="+mn-cs"/>
              </a:rPr>
              <a:t>واللي فداني دم المسيح</a:t>
            </a:r>
            <a:endParaRPr lang="ar-EG" altLang="en-US" sz="6000" b="1" dirty="0">
              <a:solidFill>
                <a:srgbClr val="005024"/>
              </a:solidFill>
              <a:cs typeface="+mn-cs"/>
            </a:endParaRPr>
          </a:p>
          <a:p>
            <a:pPr>
              <a:lnSpc>
                <a:spcPct val="150000"/>
              </a:lnSpc>
            </a:pPr>
            <a:r>
              <a:rPr lang="ar-SA" altLang="en-US" sz="6000" b="1" dirty="0">
                <a:solidFill>
                  <a:srgbClr val="005024"/>
                </a:solidFill>
                <a:cs typeface="+mn-cs"/>
              </a:rPr>
              <a:t>كان قلبي </a:t>
            </a:r>
            <a:r>
              <a:rPr lang="ar-SA" altLang="en-US" sz="6000" b="1" dirty="0" err="1">
                <a:solidFill>
                  <a:srgbClr val="005024"/>
                </a:solidFill>
                <a:cs typeface="+mn-cs"/>
              </a:rPr>
              <a:t>دايب</a:t>
            </a:r>
            <a:r>
              <a:rPr lang="ar-SA" altLang="en-US" sz="6000" b="1" dirty="0">
                <a:solidFill>
                  <a:srgbClr val="005024"/>
                </a:solidFill>
                <a:cs typeface="+mn-cs"/>
              </a:rPr>
              <a:t> والحب </a:t>
            </a:r>
            <a:r>
              <a:rPr lang="ar-SA" altLang="en-US" sz="6000" b="1" dirty="0" err="1">
                <a:solidFill>
                  <a:srgbClr val="005024"/>
                </a:solidFill>
                <a:cs typeface="+mn-cs"/>
              </a:rPr>
              <a:t>غايب</a:t>
            </a:r>
            <a:r>
              <a:rPr lang="ar-SA" altLang="en-US" sz="6000" b="1" dirty="0">
                <a:solidFill>
                  <a:srgbClr val="005024"/>
                </a:solidFill>
                <a:cs typeface="+mn-cs"/>
              </a:rPr>
              <a:t> </a:t>
            </a:r>
            <a:endParaRPr lang="ar-EG" altLang="en-US" sz="6000" b="1" dirty="0">
              <a:solidFill>
                <a:srgbClr val="005024"/>
              </a:solidFill>
              <a:cs typeface="+mn-cs"/>
            </a:endParaRPr>
          </a:p>
          <a:p>
            <a:pPr>
              <a:lnSpc>
                <a:spcPct val="150000"/>
              </a:lnSpc>
            </a:pPr>
            <a:r>
              <a:rPr lang="ar-SA" altLang="en-US" sz="6000" b="1" dirty="0" err="1">
                <a:solidFill>
                  <a:srgbClr val="005024"/>
                </a:solidFill>
                <a:cs typeface="+mn-cs"/>
              </a:rPr>
              <a:t>وماليش</a:t>
            </a:r>
            <a:r>
              <a:rPr lang="ar-SA" altLang="en-US" sz="6000" b="1" dirty="0">
                <a:solidFill>
                  <a:srgbClr val="005024"/>
                </a:solidFill>
                <a:cs typeface="+mn-cs"/>
              </a:rPr>
              <a:t> حبايب لولا المسيح</a:t>
            </a:r>
          </a:p>
          <a:p>
            <a:pPr marL="0" indent="0" algn="ctr">
              <a:lnSpc>
                <a:spcPct val="150000"/>
              </a:lnSpc>
              <a:buFontTx/>
              <a:buNone/>
            </a:pPr>
            <a:endParaRPr lang="ar-SA" altLang="en-US" sz="6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53340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3241</TotalTime>
  <Words>106</Words>
  <Application>Microsoft Office PowerPoint</Application>
  <PresentationFormat>عرض على الشاشة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256</cp:revision>
  <dcterms:created xsi:type="dcterms:W3CDTF">2021-12-07T14:30:00Z</dcterms:created>
  <dcterms:modified xsi:type="dcterms:W3CDTF">2024-10-28T07:13:31Z</dcterms:modified>
</cp:coreProperties>
</file>