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75" r:id="rId2"/>
    <p:sldId id="304" r:id="rId3"/>
    <p:sldId id="303" r:id="rId4"/>
    <p:sldId id="311" r:id="rId5"/>
    <p:sldId id="306" r:id="rId6"/>
    <p:sldId id="312" r:id="rId7"/>
    <p:sldId id="308" r:id="rId8"/>
    <p:sldId id="313" r:id="rId9"/>
    <p:sldId id="310" r:id="rId10"/>
    <p:sldId id="314" r:id="rId11"/>
    <p:sldId id="293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4"/>
            <p14:sldId id="303"/>
            <p14:sldId id="311"/>
            <p14:sldId id="306"/>
            <p14:sldId id="312"/>
            <p14:sldId id="308"/>
            <p14:sldId id="313"/>
            <p14:sldId id="310"/>
            <p14:sldId id="314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57" d="100"/>
          <a:sy n="57" d="100"/>
        </p:scale>
        <p:origin x="44" y="45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10/28/2024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10/28/2024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لولا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</a:rPr>
              <a:t>يارب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 ما أنت معانا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لولا يا ربي ما انت معانا</a:t>
            </a: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ما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كناش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نعيش لحظات</a:t>
            </a: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لولا حبك لينا يا ربي</a:t>
            </a: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كان زمانا ولى وفات</a:t>
            </a: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endParaRPr lang="en-US" altLang="en-US" sz="66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1126650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EG" altLang="en-US" sz="6600" b="1" dirty="0">
                <a:cs typeface="+mn-cs"/>
              </a:rPr>
              <a:t>1-</a:t>
            </a:r>
          </a:p>
          <a:p>
            <a:pPr algn="ctr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لولا الحربة لولا التاج</a:t>
            </a:r>
            <a:br>
              <a:rPr lang="ar-EG" sz="6600" b="1" dirty="0">
                <a:cs typeface="+mn-cs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تاج الشوك اللي اعياك</a:t>
            </a:r>
            <a:br>
              <a:rPr lang="ar-EG" sz="6600" b="1" dirty="0">
                <a:cs typeface="+mn-cs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لولا صليبك لولا دماك</a:t>
            </a:r>
            <a:br>
              <a:rPr lang="ar-EG" sz="6600" b="1" dirty="0">
                <a:cs typeface="+mn-cs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ما كنا عشنا ولا شفناك</a:t>
            </a:r>
            <a:br>
              <a:rPr lang="ar-EG" sz="6600" b="1" dirty="0">
                <a:cs typeface="+mn-cs"/>
              </a:rPr>
            </a:br>
            <a:endParaRPr lang="en-US" altLang="en-US" sz="66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لولا يا ربي ما انت معانا</a:t>
            </a: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ما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كناش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نعيش لحظات</a:t>
            </a: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لولا حبك لينا يا ربي</a:t>
            </a: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كان زمانا ولى وفات</a:t>
            </a: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endParaRPr lang="en-US" altLang="en-US" sz="66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8423366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85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EG" altLang="en-US" sz="6600" b="1" dirty="0">
                <a:cs typeface="+mn-cs"/>
              </a:rPr>
              <a:t>2-</a:t>
            </a:r>
          </a:p>
          <a:p>
            <a:pPr algn="ctr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لولا كلامك اللي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بيشفي</a:t>
            </a:r>
            <a:br>
              <a:rPr lang="ar-EG" sz="6600" b="1" dirty="0"/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اللي بيحيي من الاموات</a:t>
            </a:r>
            <a:br>
              <a:rPr lang="ar-EG" sz="6600" b="1" dirty="0"/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كان القبر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هايبقى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طريقنا</a:t>
            </a:r>
            <a:br>
              <a:rPr lang="ar-EG" sz="6600" b="1" dirty="0"/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كان الموت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هايبقى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ميراث</a:t>
            </a:r>
            <a:br>
              <a:rPr lang="ar-EG" sz="6600" b="1" dirty="0"/>
            </a:br>
            <a:endParaRPr lang="en-US" altLang="en-US" sz="66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0754759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لولا يا ربي ما انت معانا</a:t>
            </a: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ما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كناش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نعيش لحظات</a:t>
            </a: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لولا حبك لينا يا ربي</a:t>
            </a: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كان زمانا ولى وفات</a:t>
            </a: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endParaRPr lang="en-US" altLang="en-US" sz="66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0099213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EG" altLang="en-US" sz="6600" b="1" dirty="0">
                <a:cs typeface="+mn-cs"/>
              </a:rPr>
              <a:t>3-</a:t>
            </a:r>
          </a:p>
          <a:p>
            <a:pPr algn="ctr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لكن ربي لما لقيتنا</a:t>
            </a:r>
            <a:br>
              <a:rPr lang="ar-EG" sz="6600" b="1" dirty="0"/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لما لقيتنا في الظلمات</a:t>
            </a:r>
            <a:br>
              <a:rPr lang="ar-EG" sz="6600" b="1" dirty="0"/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حالا قلبك حن علينا</a:t>
            </a:r>
            <a:br>
              <a:rPr lang="ar-EG" sz="6600" b="1" dirty="0"/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بكل محبه وكل اناة</a:t>
            </a:r>
            <a:br>
              <a:rPr lang="ar-EG" sz="6600" b="1" dirty="0"/>
            </a:br>
            <a:br>
              <a:rPr lang="ar-EG" sz="6600" b="1" dirty="0">
                <a:cs typeface="+mn-cs"/>
              </a:rPr>
            </a:br>
            <a:endParaRPr lang="en-US" altLang="en-US" sz="66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323973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لولا يا ربي ما انت معانا</a:t>
            </a: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ما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كناش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نعيش لحظات</a:t>
            </a: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لولا حبك لينا يا ربي</a:t>
            </a: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كان زمانا ولى وفات</a:t>
            </a: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endParaRPr lang="en-US" altLang="en-US" sz="66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0626487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EG" altLang="en-US" sz="6600" b="1" dirty="0">
                <a:cs typeface="+mn-cs"/>
              </a:rPr>
              <a:t>4-</a:t>
            </a:r>
          </a:p>
          <a:p>
            <a:pPr algn="ctr" rtl="1"/>
            <a:r>
              <a:rPr lang="ar-EG" sz="6600" b="1" dirty="0">
                <a:effectLst/>
              </a:rPr>
              <a:t>بالإيمان ربي ها نوصلك</a:t>
            </a:r>
            <a:br>
              <a:rPr lang="ar-EG" sz="6600" b="1" dirty="0">
                <a:effectLst/>
              </a:rPr>
            </a:br>
            <a:r>
              <a:rPr lang="ar-EG" sz="6600" b="1" dirty="0">
                <a:effectLst/>
              </a:rPr>
              <a:t>وبالإيمان ربي ها نرضيك</a:t>
            </a:r>
            <a:br>
              <a:rPr lang="ar-EG" sz="6600" b="1" dirty="0">
                <a:effectLst/>
              </a:rPr>
            </a:br>
            <a:r>
              <a:rPr lang="ar-EG" sz="6600" b="1" dirty="0">
                <a:effectLst/>
              </a:rPr>
              <a:t>تبقى حياتنا ملك لشخصك</a:t>
            </a:r>
            <a:br>
              <a:rPr lang="ar-EG" sz="6600" b="1" dirty="0">
                <a:effectLst/>
              </a:rPr>
            </a:br>
            <a:r>
              <a:rPr lang="ar-EG" sz="6600" b="1" dirty="0">
                <a:effectLst/>
              </a:rPr>
              <a:t>تبقى حياتنا ملك ايديك</a:t>
            </a:r>
          </a:p>
          <a:p>
            <a:br>
              <a:rPr lang="ar-EG" sz="6600" b="1" dirty="0">
                <a:effectLst/>
              </a:rPr>
            </a:br>
            <a:br>
              <a:rPr lang="ar-EG" sz="6600" b="1" dirty="0">
                <a:cs typeface="+mn-cs"/>
              </a:rPr>
            </a:br>
            <a:endParaRPr lang="en-US" altLang="en-US" sz="66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1488538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لولا يا ربي ما انت معانا</a:t>
            </a: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ما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كناش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نعيش لحظات</a:t>
            </a: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لولا حبك لينا يا ربي</a:t>
            </a: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كان زمانا ولى وفات</a:t>
            </a: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endParaRPr lang="en-US" altLang="en-US" sz="66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2179973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3236</TotalTime>
  <Words>223</Words>
  <Application>Microsoft Office PowerPoint</Application>
  <PresentationFormat>عرض على الشاشة (4:3)</PresentationFormat>
  <Paragraphs>16</Paragraphs>
  <Slides>11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11</vt:i4>
      </vt:variant>
    </vt:vector>
  </HeadingPairs>
  <TitlesOfParts>
    <vt:vector size="15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259</cp:revision>
  <dcterms:created xsi:type="dcterms:W3CDTF">2021-12-07T14:30:00Z</dcterms:created>
  <dcterms:modified xsi:type="dcterms:W3CDTF">2024-10-28T07:16:11Z</dcterms:modified>
</cp:coreProperties>
</file>