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310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لي الحياة هي المسيح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(لي الحياة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هي المسيح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والموت لي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ربح يريح)2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(هو اللي افتداني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الموت الرهيب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إشتراني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بالدم علي الصليب)2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(لي الحياة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هي المسيح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والموت لي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ربح يريح)2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0351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(هو اللي رآني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في أرض العبيد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اللي في صليبه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أنا حر وسعيد)2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78252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(لي الحياة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هي المسيح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والموت لي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ربح يريح)2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85817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(هو اللي علاني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عبد وحقير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جه وخد مكاني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نلت التبرير )2</a:t>
            </a: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9549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(لي الحياة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هي المسيح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والموت لي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ربح يريح)2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8143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(هو اللي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بيرعاني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وأنا في أرض الصعاب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وضامن مكانــــــــي </a:t>
            </a:r>
          </a:p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هناك في بيت الآب)2</a:t>
            </a: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67453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(لي الحياة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هي المسيح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والموت لي </a:t>
            </a:r>
          </a:p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ربح يريح)2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en-US" altLang="en-US" sz="72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06012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3239</TotalTime>
  <Words>148</Words>
  <Application>Microsoft Office PowerPoint</Application>
  <PresentationFormat>عرض على الشاشة (4:3)</PresentationFormat>
  <Paragraphs>47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257</cp:revision>
  <dcterms:created xsi:type="dcterms:W3CDTF">2021-12-07T14:30:00Z</dcterms:created>
  <dcterms:modified xsi:type="dcterms:W3CDTF">2024-10-28T07:18:41Z</dcterms:modified>
</cp:coreProperties>
</file>