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03" r:id="rId3"/>
    <p:sldId id="304" r:id="rId4"/>
    <p:sldId id="305" r:id="rId5"/>
    <p:sldId id="310" r:id="rId6"/>
    <p:sldId id="307" r:id="rId7"/>
    <p:sldId id="311" r:id="rId8"/>
    <p:sldId id="309" r:id="rId9"/>
    <p:sldId id="312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10"/>
            <p14:sldId id="307"/>
            <p14:sldId id="311"/>
            <p14:sldId id="309"/>
            <p14:sldId id="31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3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ليبتهج أهل التقى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7200" b="1" dirty="0">
                <a:latin typeface="Arial" panose="020B0604020202020204" pitchFamily="34" charset="0"/>
                <a:cs typeface="Arial" panose="020B0604020202020204" pitchFamily="34" charset="0"/>
              </a:rPr>
              <a:t>1-</a:t>
            </a:r>
          </a:p>
          <a:p>
            <a:pPr algn="ctr"/>
            <a:r>
              <a:rPr lang="ar-EG" altLang="en-US" sz="7200" b="1" dirty="0">
                <a:cs typeface="+mn-cs"/>
              </a:rPr>
              <a:t>ليبتهج أهل التقى </a:t>
            </a:r>
            <a:endParaRPr lang="en-US" altLang="en-US" sz="7200" b="1" dirty="0">
              <a:cs typeface="+mn-cs"/>
            </a:endParaRPr>
          </a:p>
          <a:p>
            <a:pPr algn="ctr"/>
            <a:r>
              <a:rPr lang="ar-EG" altLang="en-US" sz="7200" b="1" dirty="0">
                <a:cs typeface="+mn-cs"/>
              </a:rPr>
              <a:t>جميعهم بمجد</a:t>
            </a:r>
            <a:endParaRPr lang="en-US" altLang="en-US" sz="7200" b="1" dirty="0">
              <a:cs typeface="+mn-cs"/>
            </a:endParaRPr>
          </a:p>
          <a:p>
            <a:r>
              <a:rPr lang="ar-EG" altLang="en-US" sz="7200" b="1" dirty="0">
                <a:cs typeface="+mn-cs"/>
              </a:rPr>
              <a:t>على فراش نومهم </a:t>
            </a:r>
            <a:endParaRPr lang="en-US" altLang="en-US" sz="7200" b="1" dirty="0">
              <a:cs typeface="+mn-cs"/>
            </a:endParaRPr>
          </a:p>
          <a:p>
            <a:r>
              <a:rPr lang="ar-EG" altLang="en-US" sz="7200" b="1" dirty="0">
                <a:cs typeface="+mn-cs"/>
              </a:rPr>
              <a:t>ليهتفوا بحمد</a:t>
            </a:r>
            <a:endParaRPr lang="en-US" altLang="en-US" sz="7200" b="1" dirty="0">
              <a:cs typeface="+mn-cs"/>
            </a:endParaRPr>
          </a:p>
          <a:p>
            <a:pPr algn="ctr"/>
            <a:endParaRPr lang="en-US" altLang="en-US" sz="7200" b="1" dirty="0">
              <a:cs typeface="+mn-cs"/>
            </a:endParaRPr>
          </a:p>
          <a:p>
            <a:pPr algn="ctr"/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EG" altLang="en-US" sz="7200" b="1" dirty="0">
                <a:solidFill>
                  <a:srgbClr val="005024"/>
                </a:solidFill>
                <a:cs typeface="+mn-cs"/>
              </a:rPr>
              <a:t>كلام ربنا </a:t>
            </a:r>
            <a:r>
              <a:rPr lang="ar-EG" altLang="en-US" sz="7200" b="1" dirty="0" err="1">
                <a:solidFill>
                  <a:srgbClr val="005024"/>
                </a:solidFill>
                <a:cs typeface="+mn-cs"/>
              </a:rPr>
              <a:t>إنشروا</a:t>
            </a:r>
            <a:endParaRPr lang="en-US" altLang="en-US" sz="7200" b="1" dirty="0">
              <a:solidFill>
                <a:srgbClr val="005024"/>
              </a:solidFill>
              <a:cs typeface="+mn-cs"/>
            </a:endParaRPr>
          </a:p>
          <a:p>
            <a:pPr algn="ctr">
              <a:spcBef>
                <a:spcPts val="0"/>
              </a:spcBef>
            </a:pPr>
            <a:r>
              <a:rPr lang="ar-EG" altLang="en-US" sz="7200" b="1" dirty="0">
                <a:solidFill>
                  <a:srgbClr val="005024"/>
                </a:solidFill>
                <a:cs typeface="+mn-cs"/>
              </a:rPr>
              <a:t> بين الشعوب خبروا</a:t>
            </a:r>
          </a:p>
          <a:p>
            <a:pPr algn="ctr">
              <a:spcBef>
                <a:spcPts val="0"/>
              </a:spcBef>
            </a:pPr>
            <a:r>
              <a:rPr lang="ar-EG" altLang="en-US" sz="7200" b="1" dirty="0">
                <a:solidFill>
                  <a:srgbClr val="005024"/>
                </a:solidFill>
                <a:cs typeface="+mn-cs"/>
              </a:rPr>
              <a:t>كي يروا ويذكروا </a:t>
            </a:r>
          </a:p>
          <a:p>
            <a:pPr algn="ctr">
              <a:spcBef>
                <a:spcPts val="0"/>
              </a:spcBef>
            </a:pPr>
            <a:r>
              <a:rPr lang="ar-EG" altLang="en-US" sz="7200" b="1" dirty="0">
                <a:solidFill>
                  <a:srgbClr val="005024"/>
                </a:solidFill>
                <a:cs typeface="+mn-cs"/>
              </a:rPr>
              <a:t>مجد ملك الفادي</a:t>
            </a: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7200" b="1" dirty="0">
                <a:latin typeface="Arial" panose="020B0604020202020204" pitchFamily="34" charset="0"/>
                <a:cs typeface="Arial" panose="020B0604020202020204" pitchFamily="34" charset="0"/>
              </a:rPr>
              <a:t>2-</a:t>
            </a:r>
          </a:p>
          <a:p>
            <a:pPr algn="ctr" rtl="1"/>
            <a:r>
              <a:rPr lang="ar-EG" sz="7200" b="1" i="0" dirty="0">
                <a:effectLst/>
                <a:latin typeface="jomhuria"/>
              </a:rPr>
              <a:t>ولترتفع أصواتهمْ</a:t>
            </a:r>
          </a:p>
          <a:p>
            <a:pPr algn="ctr" rtl="1"/>
            <a:r>
              <a:rPr lang="ar-EG" sz="7200" b="1" i="0" dirty="0">
                <a:effectLst/>
                <a:latin typeface="jomhuria"/>
              </a:rPr>
              <a:t> للرب بالأغاني </a:t>
            </a:r>
          </a:p>
          <a:p>
            <a:pPr algn="ctr" rtl="1"/>
            <a:r>
              <a:rPr lang="ar-EG" sz="7200" b="1" i="0" dirty="0">
                <a:effectLst/>
                <a:latin typeface="jomhuria"/>
              </a:rPr>
              <a:t>ولينشروا كِلمتَهُ </a:t>
            </a:r>
          </a:p>
          <a:p>
            <a:pPr algn="ctr" rtl="1"/>
            <a:r>
              <a:rPr lang="ar-EG" sz="7200" b="1" i="0" dirty="0">
                <a:effectLst/>
                <a:latin typeface="jomhuria"/>
              </a:rPr>
              <a:t>بين بني الإنسانِ</a:t>
            </a:r>
          </a:p>
          <a:p>
            <a:pPr algn="ctr">
              <a:spcBef>
                <a:spcPct val="30000"/>
              </a:spcBef>
            </a:pPr>
            <a:endParaRPr lang="en-US" altLang="en-US" sz="7200" b="1" dirty="0">
              <a:cs typeface="PT Bold Heading" pitchFamily="2" charset="0"/>
            </a:endParaRPr>
          </a:p>
          <a:p>
            <a:pPr algn="ctr"/>
            <a:endParaRPr lang="en-US" altLang="en-US" sz="7200" b="1" dirty="0">
              <a:cs typeface="+mn-cs"/>
            </a:endParaRPr>
          </a:p>
          <a:p>
            <a:pPr algn="ctr"/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672232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EG" altLang="en-US" sz="7200" b="1" dirty="0">
                <a:solidFill>
                  <a:srgbClr val="005024"/>
                </a:solidFill>
                <a:cs typeface="+mn-cs"/>
              </a:rPr>
              <a:t>كلام ربنا </a:t>
            </a:r>
            <a:r>
              <a:rPr lang="ar-EG" altLang="en-US" sz="7200" b="1" dirty="0" err="1">
                <a:solidFill>
                  <a:srgbClr val="005024"/>
                </a:solidFill>
                <a:cs typeface="+mn-cs"/>
              </a:rPr>
              <a:t>إنشروا</a:t>
            </a:r>
            <a:endParaRPr lang="en-US" altLang="en-US" sz="7200" b="1" dirty="0">
              <a:solidFill>
                <a:srgbClr val="005024"/>
              </a:solidFill>
              <a:cs typeface="+mn-cs"/>
            </a:endParaRPr>
          </a:p>
          <a:p>
            <a:pPr algn="ctr">
              <a:spcBef>
                <a:spcPts val="0"/>
              </a:spcBef>
            </a:pPr>
            <a:r>
              <a:rPr lang="ar-EG" altLang="en-US" sz="7200" b="1" dirty="0">
                <a:solidFill>
                  <a:srgbClr val="005024"/>
                </a:solidFill>
                <a:cs typeface="+mn-cs"/>
              </a:rPr>
              <a:t> بين الشعوب خبروا</a:t>
            </a:r>
          </a:p>
          <a:p>
            <a:pPr algn="ctr">
              <a:spcBef>
                <a:spcPts val="0"/>
              </a:spcBef>
            </a:pPr>
            <a:r>
              <a:rPr lang="ar-EG" altLang="en-US" sz="7200" b="1" dirty="0">
                <a:solidFill>
                  <a:srgbClr val="005024"/>
                </a:solidFill>
                <a:cs typeface="+mn-cs"/>
              </a:rPr>
              <a:t>كي يروا ويذكروا </a:t>
            </a:r>
          </a:p>
          <a:p>
            <a:pPr algn="ctr">
              <a:spcBef>
                <a:spcPts val="0"/>
              </a:spcBef>
            </a:pPr>
            <a:r>
              <a:rPr lang="ar-EG" altLang="en-US" sz="7200" b="1" dirty="0">
                <a:solidFill>
                  <a:srgbClr val="005024"/>
                </a:solidFill>
                <a:cs typeface="+mn-cs"/>
              </a:rPr>
              <a:t>مجد ملك الفادي</a:t>
            </a: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350825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altLang="en-US" sz="72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en-US" sz="72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  <a:p>
            <a:pPr algn="ctr" rtl="1"/>
            <a:r>
              <a:rPr lang="ar-EG" sz="7200" b="1" i="0" dirty="0">
                <a:effectLst/>
                <a:latin typeface="jomhuria"/>
              </a:rPr>
              <a:t>وليخرجوا بقوةٍ </a:t>
            </a:r>
          </a:p>
          <a:p>
            <a:pPr algn="ctr" rtl="1"/>
            <a:r>
              <a:rPr lang="ar-EG" sz="7200" b="1" i="0" dirty="0">
                <a:effectLst/>
                <a:latin typeface="jomhuria"/>
              </a:rPr>
              <a:t>لكي يُزيلوا </a:t>
            </a:r>
            <a:r>
              <a:rPr lang="ar-EG" sz="7200" b="1" i="0" dirty="0" err="1">
                <a:effectLst/>
                <a:latin typeface="jomhuria"/>
              </a:rPr>
              <a:t>الشرّا</a:t>
            </a:r>
            <a:r>
              <a:rPr lang="ar-EG" sz="7200" b="1" i="0" dirty="0">
                <a:effectLst/>
                <a:latin typeface="jomhuria"/>
              </a:rPr>
              <a:t> </a:t>
            </a:r>
          </a:p>
          <a:p>
            <a:pPr algn="ctr" rtl="1"/>
            <a:r>
              <a:rPr lang="ar-EG" sz="7200" b="1" i="0" dirty="0">
                <a:effectLst/>
                <a:latin typeface="jomhuria"/>
              </a:rPr>
              <a:t>ليُعلنوا فضلَ العلي </a:t>
            </a:r>
          </a:p>
          <a:p>
            <a:pPr algn="ctr" rtl="1"/>
            <a:r>
              <a:rPr lang="ar-EG" sz="7200" b="1" i="0" dirty="0">
                <a:effectLst/>
                <a:latin typeface="jomhuria"/>
              </a:rPr>
              <a:t>مؤيدينَ </a:t>
            </a:r>
            <a:r>
              <a:rPr lang="ar-EG" sz="7200" b="1" i="0" dirty="0" err="1">
                <a:effectLst/>
                <a:latin typeface="jomhuria"/>
              </a:rPr>
              <a:t>البرّا</a:t>
            </a:r>
            <a:endParaRPr lang="ar-EG" sz="7200" b="1" i="0" dirty="0">
              <a:effectLst/>
              <a:latin typeface="jomhuria"/>
            </a:endParaRPr>
          </a:p>
          <a:p>
            <a:pPr algn="ctr"/>
            <a:endParaRPr lang="en-US" altLang="en-US" sz="7200" b="1" dirty="0">
              <a:cs typeface="+mn-cs"/>
            </a:endParaRPr>
          </a:p>
          <a:p>
            <a:pPr algn="ctr"/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538331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EG" altLang="en-US" sz="7200" b="1" dirty="0">
                <a:solidFill>
                  <a:srgbClr val="005024"/>
                </a:solidFill>
                <a:cs typeface="+mn-cs"/>
              </a:rPr>
              <a:t>كلام ربنا </a:t>
            </a:r>
            <a:r>
              <a:rPr lang="ar-EG" altLang="en-US" sz="7200" b="1" dirty="0" err="1">
                <a:solidFill>
                  <a:srgbClr val="005024"/>
                </a:solidFill>
                <a:cs typeface="+mn-cs"/>
              </a:rPr>
              <a:t>إنشروا</a:t>
            </a:r>
            <a:endParaRPr lang="en-US" altLang="en-US" sz="7200" b="1" dirty="0">
              <a:solidFill>
                <a:srgbClr val="005024"/>
              </a:solidFill>
              <a:cs typeface="+mn-cs"/>
            </a:endParaRPr>
          </a:p>
          <a:p>
            <a:pPr algn="ctr">
              <a:spcBef>
                <a:spcPts val="0"/>
              </a:spcBef>
            </a:pPr>
            <a:r>
              <a:rPr lang="ar-EG" altLang="en-US" sz="7200" b="1" dirty="0">
                <a:solidFill>
                  <a:srgbClr val="005024"/>
                </a:solidFill>
                <a:cs typeface="+mn-cs"/>
              </a:rPr>
              <a:t> بين الشعوب خبروا</a:t>
            </a:r>
          </a:p>
          <a:p>
            <a:pPr algn="ctr">
              <a:spcBef>
                <a:spcPts val="0"/>
              </a:spcBef>
            </a:pPr>
            <a:r>
              <a:rPr lang="ar-EG" altLang="en-US" sz="7200" b="1" dirty="0">
                <a:solidFill>
                  <a:srgbClr val="005024"/>
                </a:solidFill>
                <a:cs typeface="+mn-cs"/>
              </a:rPr>
              <a:t>كي يروا ويذكروا </a:t>
            </a:r>
          </a:p>
          <a:p>
            <a:pPr algn="ctr">
              <a:spcBef>
                <a:spcPts val="0"/>
              </a:spcBef>
            </a:pPr>
            <a:r>
              <a:rPr lang="ar-EG" altLang="en-US" sz="7200" b="1" dirty="0">
                <a:solidFill>
                  <a:srgbClr val="005024"/>
                </a:solidFill>
                <a:cs typeface="+mn-cs"/>
              </a:rPr>
              <a:t>مجد ملك الفادي</a:t>
            </a: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28781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altLang="en-US" sz="72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en-US" sz="72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  <a:p>
            <a:pPr algn="ctr" rtl="1"/>
            <a:r>
              <a:rPr lang="ar-EG" sz="7200" b="1" i="0" dirty="0">
                <a:effectLst/>
                <a:latin typeface="jomhuria"/>
              </a:rPr>
              <a:t>فيُصبحَ الكلُّ لهُ </a:t>
            </a:r>
          </a:p>
          <a:p>
            <a:pPr algn="ctr" rtl="1"/>
            <a:r>
              <a:rPr lang="ar-EG" sz="7200" b="1" i="0" dirty="0">
                <a:effectLst/>
                <a:latin typeface="jomhuria"/>
              </a:rPr>
              <a:t>مملكةً عظيمهْ </a:t>
            </a:r>
          </a:p>
          <a:p>
            <a:pPr algn="ctr" rtl="1"/>
            <a:r>
              <a:rPr lang="ar-EG" sz="7200" b="1" i="0" dirty="0">
                <a:effectLst/>
                <a:latin typeface="jomhuria"/>
              </a:rPr>
              <a:t>كرامةٌ </a:t>
            </a:r>
            <a:r>
              <a:rPr lang="ar-EG" sz="7200" b="1" i="0" dirty="0" err="1">
                <a:effectLst/>
                <a:latin typeface="jomhuria"/>
              </a:rPr>
              <a:t>للأتقيا</a:t>
            </a:r>
            <a:r>
              <a:rPr lang="ar-EG" sz="7200" b="1" i="0" dirty="0">
                <a:effectLst/>
                <a:latin typeface="jomhuria"/>
              </a:rPr>
              <a:t> </a:t>
            </a:r>
          </a:p>
          <a:p>
            <a:pPr algn="ctr" rtl="1"/>
            <a:r>
              <a:rPr lang="ar-EG" sz="7200" b="1" i="0" dirty="0">
                <a:effectLst/>
                <a:latin typeface="jomhuria"/>
              </a:rPr>
              <a:t>للدهر </a:t>
            </a:r>
            <a:r>
              <a:rPr lang="ar-EG" sz="7200" b="1" i="0" dirty="0" err="1">
                <a:effectLst/>
                <a:latin typeface="jomhuria"/>
              </a:rPr>
              <a:t>مستديمهْ</a:t>
            </a:r>
            <a:endParaRPr lang="ar-EG" sz="7200" b="1" i="0" dirty="0">
              <a:effectLst/>
              <a:latin typeface="jomhuria"/>
            </a:endParaRPr>
          </a:p>
          <a:p>
            <a:pPr algn="ctr"/>
            <a:endParaRPr lang="en-US" altLang="en-US" sz="7200" b="1" dirty="0">
              <a:cs typeface="+mn-cs"/>
            </a:endParaRPr>
          </a:p>
          <a:p>
            <a:pPr algn="ctr"/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859727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EG" altLang="en-US" sz="7200" b="1" dirty="0">
                <a:solidFill>
                  <a:srgbClr val="005024"/>
                </a:solidFill>
                <a:cs typeface="+mn-cs"/>
              </a:rPr>
              <a:t>كلام ربنا </a:t>
            </a:r>
            <a:r>
              <a:rPr lang="ar-EG" altLang="en-US" sz="7200" b="1" dirty="0" err="1">
                <a:solidFill>
                  <a:srgbClr val="005024"/>
                </a:solidFill>
                <a:cs typeface="+mn-cs"/>
              </a:rPr>
              <a:t>إنشروا</a:t>
            </a:r>
            <a:endParaRPr lang="en-US" altLang="en-US" sz="7200" b="1" dirty="0">
              <a:solidFill>
                <a:srgbClr val="005024"/>
              </a:solidFill>
              <a:cs typeface="+mn-cs"/>
            </a:endParaRPr>
          </a:p>
          <a:p>
            <a:pPr algn="ctr">
              <a:spcBef>
                <a:spcPts val="0"/>
              </a:spcBef>
            </a:pPr>
            <a:r>
              <a:rPr lang="ar-EG" altLang="en-US" sz="7200" b="1" dirty="0">
                <a:solidFill>
                  <a:srgbClr val="005024"/>
                </a:solidFill>
                <a:cs typeface="+mn-cs"/>
              </a:rPr>
              <a:t> بين الشعوب خبروا</a:t>
            </a:r>
          </a:p>
          <a:p>
            <a:pPr algn="ctr">
              <a:spcBef>
                <a:spcPts val="0"/>
              </a:spcBef>
            </a:pPr>
            <a:r>
              <a:rPr lang="ar-EG" altLang="en-US" sz="7200" b="1" dirty="0">
                <a:solidFill>
                  <a:srgbClr val="005024"/>
                </a:solidFill>
                <a:cs typeface="+mn-cs"/>
              </a:rPr>
              <a:t>كي يروا ويذكروا </a:t>
            </a:r>
          </a:p>
          <a:p>
            <a:pPr algn="ctr">
              <a:spcBef>
                <a:spcPts val="0"/>
              </a:spcBef>
            </a:pPr>
            <a:r>
              <a:rPr lang="ar-EG" altLang="en-US" sz="7200" b="1" dirty="0">
                <a:solidFill>
                  <a:srgbClr val="005024"/>
                </a:solidFill>
                <a:cs typeface="+mn-cs"/>
              </a:rPr>
              <a:t>مجد ملك الفادي</a:t>
            </a: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1539361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3243</TotalTime>
  <Words>101</Words>
  <Application>Microsoft Office PowerPoint</Application>
  <PresentationFormat>عرض على الشاشة (4:3)</PresentationFormat>
  <Paragraphs>39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5" baseType="lpstr">
      <vt:lpstr>Arial</vt:lpstr>
      <vt:lpstr>Calibri</vt:lpstr>
      <vt:lpstr>Helvetica Neue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256</cp:revision>
  <dcterms:created xsi:type="dcterms:W3CDTF">2021-12-07T14:30:00Z</dcterms:created>
  <dcterms:modified xsi:type="dcterms:W3CDTF">2024-10-28T07:24:14Z</dcterms:modified>
</cp:coreProperties>
</file>