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4" r:id="rId3"/>
    <p:sldId id="303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2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ليتشدد قلبك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(ليتشدد قلبك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وليتشجع قلبك)2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(وانتظر الرب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وانتظر الرب)2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(وتلذذ بالـــــــربِ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فيعطيكَ سؤلَ قلبِك)2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(سلم للربِ طريقكَ) 4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(واتكل عليه وهو يجري)2</a:t>
            </a:r>
          </a:p>
          <a:p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3235</TotalTime>
  <Words>42</Words>
  <Application>Microsoft Office PowerPoint</Application>
  <PresentationFormat>عرض على الشاشة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257</cp:revision>
  <dcterms:created xsi:type="dcterms:W3CDTF">2021-12-07T14:30:00Z</dcterms:created>
  <dcterms:modified xsi:type="dcterms:W3CDTF">2024-10-28T07:33:15Z</dcterms:modified>
</cp:coreProperties>
</file>