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4" r:id="rId3"/>
    <p:sldId id="303" r:id="rId4"/>
    <p:sldId id="309" r:id="rId5"/>
    <p:sldId id="306" r:id="rId6"/>
    <p:sldId id="310" r:id="rId7"/>
    <p:sldId id="308" r:id="rId8"/>
    <p:sldId id="31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ليس لنا يا رب 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  <a:r>
              <a:rPr lang="ar-EG" sz="6000" b="1" i="0" dirty="0">
                <a:solidFill>
                  <a:srgbClr val="005024"/>
                </a:solidFill>
                <a:latin typeface="Helvetica Neue"/>
              </a:rPr>
              <a:t> 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ليسَ لنا يا ربَّنا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بل لاسمِك أعطِ مجدًا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JO" altLang="en-US" sz="6000" b="1" dirty="0">
                <a:cs typeface="+mn-cs"/>
              </a:rPr>
              <a:t>من أجلِ رحمتِك من أجلِ أمانتِك</a:t>
            </a:r>
            <a:br>
              <a:rPr lang="ar-JO" altLang="en-US" sz="6000" b="1" dirty="0">
                <a:cs typeface="+mn-cs"/>
              </a:rPr>
            </a:br>
            <a:r>
              <a:rPr lang="ar-JO" altLang="en-US" sz="6000" b="1" dirty="0">
                <a:cs typeface="+mn-cs"/>
              </a:rPr>
              <a:t>كي يعلوَ صوتُ سُبحِك بينَ الأمم</a:t>
            </a:r>
            <a:br>
              <a:rPr lang="ar-JO" altLang="en-US" sz="6000" b="1" dirty="0">
                <a:cs typeface="+mn-cs"/>
              </a:rPr>
            </a:br>
            <a:br>
              <a:rPr lang="ar-JO" altLang="en-US" sz="6000" b="1" dirty="0">
                <a:cs typeface="+mn-cs"/>
              </a:rPr>
            </a:br>
            <a:r>
              <a:rPr lang="ar-JO" altLang="en-US" sz="6000" b="1" dirty="0">
                <a:cs typeface="+mn-cs"/>
              </a:rPr>
              <a:t>من أجل جودِك من أجل صلاحِك</a:t>
            </a:r>
            <a:br>
              <a:rPr lang="ar-JO" altLang="en-US" sz="6000" b="1" dirty="0">
                <a:cs typeface="+mn-cs"/>
              </a:rPr>
            </a:br>
            <a:r>
              <a:rPr lang="ar-JO" altLang="en-US" sz="6000" b="1" dirty="0">
                <a:cs typeface="+mn-cs"/>
              </a:rPr>
              <a:t>حتى يغطيَ مجدُك كلَّ القمم</a:t>
            </a:r>
            <a:endParaRPr lang="en-US" altLang="en-US" sz="60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  <a:r>
              <a:rPr lang="ar-EG" sz="6000" b="1" i="0" dirty="0">
                <a:solidFill>
                  <a:srgbClr val="005024"/>
                </a:solidFill>
                <a:latin typeface="Helvetica Neue"/>
              </a:rPr>
              <a:t> 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ليسَ لنا يا ربَّنا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بل لاسمِك أعطِ مجدًا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9200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JO" altLang="en-US" sz="6600" b="1" dirty="0"/>
              <a:t>تحمدُك الشعوب و تعظمُكَ</a:t>
            </a:r>
            <a:br>
              <a:rPr lang="ar-JO" altLang="en-US" sz="6600" b="1" dirty="0"/>
            </a:br>
            <a:r>
              <a:rPr lang="ar-JO" altLang="en-US" sz="6600" b="1" dirty="0"/>
              <a:t>تسجدُ كلُّ الركبِ في عرشِكَ</a:t>
            </a:r>
            <a:br>
              <a:rPr lang="ar-JO" altLang="en-US" sz="6600" b="1" dirty="0"/>
            </a:br>
            <a:br>
              <a:rPr lang="ar-JO" altLang="en-US" sz="6600" b="1" dirty="0"/>
            </a:br>
            <a:r>
              <a:rPr lang="ar-JO" altLang="en-US" sz="6600" b="1" dirty="0"/>
              <a:t>فأنتَ سيّدٌ ملكٌ ممجّدٌ</a:t>
            </a:r>
            <a:br>
              <a:rPr lang="ar-JO" altLang="en-US" sz="6600" b="1" dirty="0"/>
            </a:br>
            <a:r>
              <a:rPr lang="ar-JO" altLang="en-US" sz="6600" b="1" dirty="0"/>
              <a:t>صالحٌ إلى الأبدِ رحمتُكَ</a:t>
            </a: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95757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  <a:r>
              <a:rPr lang="ar-EG" sz="6000" b="1" i="0" dirty="0">
                <a:solidFill>
                  <a:srgbClr val="005024"/>
                </a:solidFill>
                <a:latin typeface="Helvetica Neue"/>
              </a:rPr>
              <a:t> 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ليسَ لنا يا ربَّنا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بل لاسمِك أعطِ مجدًا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8885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JO" altLang="en-US" sz="6600" b="1" dirty="0"/>
              <a:t>سبّحوا الرب يا كلَّ الأممِ</a:t>
            </a:r>
            <a:br>
              <a:rPr lang="ar-JO" altLang="en-US" sz="6600" b="1" dirty="0"/>
            </a:br>
            <a:r>
              <a:rPr lang="ar-JO" altLang="en-US" sz="6600" b="1" dirty="0"/>
              <a:t>و حمّدوه يا كلَّ الشعوب</a:t>
            </a:r>
            <a:br>
              <a:rPr lang="ar-JO" altLang="en-US" sz="6600" b="1" dirty="0"/>
            </a:br>
            <a:br>
              <a:rPr lang="ar-JO" altLang="en-US" sz="6600" b="1" dirty="0"/>
            </a:br>
            <a:r>
              <a:rPr lang="ar-JO" altLang="en-US" sz="6600" b="1" dirty="0"/>
              <a:t>لأنّ رحمتَه قويت علينا</a:t>
            </a:r>
            <a:br>
              <a:rPr lang="ar-JO" altLang="en-US" sz="6600" b="1" dirty="0"/>
            </a:br>
            <a:r>
              <a:rPr lang="ar-EG" altLang="en-US" sz="6600" b="1" dirty="0"/>
              <a:t>أ</a:t>
            </a:r>
            <a:r>
              <a:rPr lang="ar-JO" altLang="en-US" sz="6600" b="1" dirty="0" err="1"/>
              <a:t>مانة</a:t>
            </a:r>
            <a:r>
              <a:rPr lang="ar-JO" altLang="en-US" sz="6600" b="1" dirty="0"/>
              <a:t> الربِ تبقى إلى الأبد</a:t>
            </a: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71271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latin typeface="Helvetica Neue"/>
                <a:cs typeface="+mn-cs"/>
              </a:rPr>
              <a:t>القرار:</a:t>
            </a:r>
            <a:r>
              <a:rPr lang="ar-EG" sz="6000" b="1" i="0" dirty="0">
                <a:solidFill>
                  <a:srgbClr val="005024"/>
                </a:solidFill>
                <a:latin typeface="Helvetica Neue"/>
              </a:rPr>
              <a:t> 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ليسَ لنا يا ربَّنا</a:t>
            </a:r>
            <a:br>
              <a:rPr lang="ar-JO" altLang="en-US" sz="7200" b="1" dirty="0">
                <a:solidFill>
                  <a:srgbClr val="005024"/>
                </a:solidFill>
              </a:rPr>
            </a:br>
            <a:r>
              <a:rPr lang="ar-JO" altLang="en-US" sz="7200" b="1" dirty="0">
                <a:solidFill>
                  <a:srgbClr val="005024"/>
                </a:solidFill>
              </a:rPr>
              <a:t>بل لاسمِك أعطِ مجدًا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96498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3237</TotalTime>
  <Words>129</Words>
  <Application>Microsoft Office PowerPoint</Application>
  <PresentationFormat>عرض على الشاشة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257</cp:revision>
  <dcterms:created xsi:type="dcterms:W3CDTF">2021-12-07T14:30:00Z</dcterms:created>
  <dcterms:modified xsi:type="dcterms:W3CDTF">2024-10-28T07:40:44Z</dcterms:modified>
</cp:coreProperties>
</file>