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04" r:id="rId4"/>
    <p:sldId id="305" r:id="rId5"/>
    <p:sldId id="30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2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ليعلو اسمك فوق الكل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ليعلو اسمك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فوق الكل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ليعلو اسمك يسوع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ليعلو اسمك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فوق الجميع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مشرق الشمس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إلى مغربها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اسم الرب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إلهنا مسبح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للجالس على العرش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الأربـــاب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المجد والقــوة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والسلطـــــــان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72105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>
                <a:effectLst/>
                <a:cs typeface="+mn-cs"/>
              </a:rPr>
              <a:t>لاسمك ستجثو </a:t>
            </a:r>
          </a:p>
          <a:p>
            <a:pPr algn="ctr" rtl="1"/>
            <a:r>
              <a:rPr lang="ar-EG" sz="7200" b="1" dirty="0">
                <a:effectLst/>
                <a:cs typeface="+mn-cs"/>
              </a:rPr>
              <a:t>كل ركبة</a:t>
            </a:r>
          </a:p>
          <a:p>
            <a:pPr algn="ctr" rtl="1"/>
            <a:r>
              <a:rPr lang="ar-EG" sz="7200" b="1" dirty="0">
                <a:effectLst/>
                <a:cs typeface="+mn-cs"/>
              </a:rPr>
              <a:t>ويعترف الجميع</a:t>
            </a:r>
          </a:p>
          <a:p>
            <a:pPr algn="ctr" rtl="1"/>
            <a:r>
              <a:rPr lang="ar-EG" sz="7200" b="1" dirty="0">
                <a:effectLst/>
                <a:cs typeface="+mn-cs"/>
              </a:rPr>
              <a:t> أنك الإله</a:t>
            </a:r>
          </a:p>
          <a:p>
            <a:br>
              <a:rPr lang="ar-EG" sz="7200" b="1" dirty="0">
                <a:effectLst/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81227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3237</TotalTime>
  <Words>48</Words>
  <Application>Microsoft Office PowerPoint</Application>
  <PresentationFormat>عرض على الشاشة (4:3)</PresentationFormat>
  <Paragraphs>19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258</cp:revision>
  <dcterms:created xsi:type="dcterms:W3CDTF">2021-12-07T14:30:00Z</dcterms:created>
  <dcterms:modified xsi:type="dcterms:W3CDTF">2024-10-28T07:47:20Z</dcterms:modified>
</cp:coreProperties>
</file>