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4" r:id="rId4"/>
    <p:sldId id="305" r:id="rId5"/>
    <p:sldId id="306" r:id="rId6"/>
    <p:sldId id="30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ليـه تعيـش مسكيـن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en-US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1-</a:t>
            </a:r>
            <a:endParaRPr lang="ar-EG" sz="5400" b="1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en-US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 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ليه تعيش مسكين يا خاطي وحزين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ونهايتك تكون جهنم مع الشياطين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مع الشياطين تتعذب مع الشياطين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>
              <a:lnSpc>
                <a:spcPct val="150000"/>
              </a:lnSpc>
            </a:pPr>
            <a:br>
              <a:rPr lang="ar-EG" sz="5400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2</a:t>
            </a:r>
            <a:r>
              <a:rPr lang="en-US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-</a:t>
            </a: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تب عن الشرور واترك الفجور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واهجر الخطية حالاً وبلاش غرور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وبلاش غرور في الدنيا وبلاش غرور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>
              <a:lnSpc>
                <a:spcPct val="150000"/>
              </a:lnSpc>
            </a:pPr>
            <a:br>
              <a:rPr lang="ar-EG" sz="5400" dirty="0">
                <a:cs typeface="+mn-cs"/>
              </a:rPr>
            </a:br>
            <a:br>
              <a:rPr lang="ar-EG" sz="5400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7950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3</a:t>
            </a:r>
            <a:r>
              <a:rPr lang="ar-EG" sz="5400" b="1" dirty="0">
                <a:solidFill>
                  <a:srgbClr val="000000"/>
                </a:solidFill>
                <a:latin typeface="Droid Arabic Kufi"/>
                <a:cs typeface="+mn-cs"/>
              </a:rPr>
              <a:t>-</a:t>
            </a: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تعال ليسوع وأصرخ بالدموع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واتبعه كل حياتك وأحذر الرجوع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واحذر الرجوع للعالم واحذر الرجوع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>
              <a:lnSpc>
                <a:spcPct val="150000"/>
              </a:lnSpc>
            </a:pPr>
            <a:br>
              <a:rPr lang="ar-EG" sz="5400" dirty="0">
                <a:cs typeface="+mn-cs"/>
              </a:rPr>
            </a:br>
            <a:br>
              <a:rPr lang="ar-EG" sz="5400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682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4</a:t>
            </a:r>
            <a:r>
              <a:rPr lang="ar-EG" sz="5400" b="1" dirty="0">
                <a:solidFill>
                  <a:srgbClr val="000000"/>
                </a:solidFill>
                <a:latin typeface="Droid Arabic Kufi"/>
                <a:cs typeface="+mn-cs"/>
              </a:rPr>
              <a:t>-</a:t>
            </a: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تضمن الحياة وتفوز بالنجاة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وتكون مع يسوع حبيبك هناك في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السما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هناك في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السما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 البهية هناك في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السما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>
              <a:lnSpc>
                <a:spcPct val="150000"/>
              </a:lnSpc>
            </a:pPr>
            <a:br>
              <a:rPr lang="ar-EG" sz="5400" dirty="0">
                <a:cs typeface="+mn-cs"/>
              </a:rPr>
            </a:br>
            <a:br>
              <a:rPr lang="ar-EG" sz="5400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3075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5</a:t>
            </a:r>
            <a:r>
              <a:rPr lang="ar-EG" sz="5400" b="1" dirty="0">
                <a:solidFill>
                  <a:srgbClr val="000000"/>
                </a:solidFill>
                <a:latin typeface="Droid Arabic Kufi"/>
                <a:cs typeface="+mn-cs"/>
              </a:rPr>
              <a:t>-</a:t>
            </a:r>
            <a:br>
              <a:rPr lang="en-US" sz="5400" b="0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</a:b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مع القديسين والفادي الأمين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تقضي كل الابدية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Droid Arabic Kufi"/>
                <a:cs typeface="+mn-cs"/>
              </a:rPr>
              <a:t>دا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Droid Arabic Kufi"/>
                <a:cs typeface="+mn-cs"/>
              </a:rPr>
              <a:t> خلاص ثمين</a:t>
            </a:r>
            <a:endParaRPr lang="ar-EG" sz="5400" b="0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lang="ar-EG" sz="5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+mn-cs"/>
              </a:rPr>
              <a:t>دا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+mn-cs"/>
              </a:rPr>
              <a:t> خلاص ثمين مجاني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+mn-cs"/>
              </a:rPr>
              <a:t>دا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+mn-cs"/>
              </a:rPr>
              <a:t> خلاص ثمين</a:t>
            </a:r>
            <a:endParaRPr lang="ar-EG" sz="5400" b="1" i="0" dirty="0">
              <a:solidFill>
                <a:srgbClr val="000000"/>
              </a:solidFill>
              <a:effectLst/>
              <a:latin typeface="Droid Arabic Kufi"/>
              <a:cs typeface="+mn-cs"/>
            </a:endParaRPr>
          </a:p>
          <a:p>
            <a:pPr>
              <a:lnSpc>
                <a:spcPct val="150000"/>
              </a:lnSpc>
            </a:pPr>
            <a:br>
              <a:rPr lang="ar-EG" sz="5400" dirty="0">
                <a:cs typeface="+mn-cs"/>
              </a:rPr>
            </a:br>
            <a:br>
              <a:rPr lang="ar-EG" sz="5400" dirty="0">
                <a:cs typeface="+mn-cs"/>
              </a:rPr>
            </a:b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6503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3251</TotalTime>
  <Words>110</Words>
  <Application>Microsoft Office PowerPoint</Application>
  <PresentationFormat>عرض على الشاشة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3" baseType="lpstr">
      <vt:lpstr>Arial</vt:lpstr>
      <vt:lpstr>Calibri</vt:lpstr>
      <vt:lpstr>Droid Arabic Kufi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258</cp:revision>
  <dcterms:created xsi:type="dcterms:W3CDTF">2021-12-07T14:30:00Z</dcterms:created>
  <dcterms:modified xsi:type="dcterms:W3CDTF">2024-10-30T10:45:57Z</dcterms:modified>
</cp:coreProperties>
</file>