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ليك السلطان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انت عارف كل </a:t>
            </a:r>
            <a:r>
              <a:rPr lang="ar-EG" altLang="en-US" sz="6600" b="1" dirty="0" err="1">
                <a:latin typeface="Microsoft Sans Serif" panose="020B0604020202020204" pitchFamily="34" charset="0"/>
                <a:cs typeface="+mn-cs"/>
              </a:rPr>
              <a:t>إحتياجي</a:t>
            </a: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 </a:t>
            </a:r>
          </a:p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وانت </a:t>
            </a:r>
            <a:r>
              <a:rPr lang="ar-EG" altLang="en-US" sz="6600" b="1" dirty="0" err="1">
                <a:latin typeface="Microsoft Sans Serif" panose="020B0604020202020204" pitchFamily="34" charset="0"/>
                <a:cs typeface="+mn-cs"/>
              </a:rPr>
              <a:t>شايف</a:t>
            </a: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 كل ضعفي</a:t>
            </a:r>
          </a:p>
          <a:p>
            <a:pPr algn="ctr">
              <a:spcBef>
                <a:spcPts val="600"/>
              </a:spcBef>
            </a:pPr>
            <a:r>
              <a:rPr lang="ar-EG" altLang="en-US" sz="6600" b="1" dirty="0" err="1">
                <a:latin typeface="Microsoft Sans Serif" panose="020B0604020202020204" pitchFamily="34" charset="0"/>
                <a:cs typeface="+mn-cs"/>
              </a:rPr>
              <a:t>علشان</a:t>
            </a: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 حياتي دي صنع </a:t>
            </a:r>
            <a:r>
              <a:rPr lang="ar-EG" altLang="en-US" sz="6600" b="1" dirty="0" err="1">
                <a:latin typeface="Microsoft Sans Serif" panose="020B0604020202020204" pitchFamily="34" charset="0"/>
                <a:cs typeface="+mn-cs"/>
              </a:rPr>
              <a:t>إيدك</a:t>
            </a:r>
            <a:endParaRPr lang="ar-EG" altLang="en-US" sz="6600" b="1" dirty="0">
              <a:latin typeface="Microsoft Sans Serif" panose="020B0604020202020204" pitchFamily="34" charset="0"/>
              <a:cs typeface="+mn-cs"/>
            </a:endParaRPr>
          </a:p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وناقش أسمي على كفك</a:t>
            </a:r>
            <a:endParaRPr lang="en-US" altLang="en-US" sz="6600" b="1" dirty="0">
              <a:latin typeface="Microsoft Sans Serif" panose="020B0604020202020204" pitchFamily="34" charset="0"/>
              <a:cs typeface="+mn-cs"/>
            </a:endParaRPr>
          </a:p>
          <a:p>
            <a:pPr algn="ctr">
              <a:spcBef>
                <a:spcPts val="600"/>
              </a:spcBef>
            </a:pPr>
            <a:endParaRPr lang="en-US" altLang="en-US" sz="6600" b="1" dirty="0">
              <a:latin typeface="Microsoft Sans Serif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ar-EG" altLang="en-US" sz="6600" b="1" dirty="0" err="1">
                <a:latin typeface="Microsoft Sans Serif" panose="020B0604020202020204" pitchFamily="34" charset="0"/>
                <a:cs typeface="+mn-cs"/>
              </a:rPr>
              <a:t>حبيتني</a:t>
            </a: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 لآخر نقطة في دمك</a:t>
            </a:r>
          </a:p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فديتني دفعت حياتك في</a:t>
            </a:r>
          </a:p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رفعت راسي فتحت عنيا</a:t>
            </a:r>
          </a:p>
          <a:p>
            <a:pPr algn="ctr">
              <a:spcBef>
                <a:spcPts val="600"/>
              </a:spcBef>
            </a:pPr>
            <a:r>
              <a:rPr lang="ar-EG" altLang="en-US" sz="6000" b="1" dirty="0">
                <a:latin typeface="Microsoft Sans Serif" panose="020B0604020202020204" pitchFamily="34" charset="0"/>
                <a:cs typeface="+mn-cs"/>
              </a:rPr>
              <a:t>على نور مجدك اللي مالي الكون</a:t>
            </a:r>
            <a:endParaRPr lang="en-US" altLang="en-US" sz="6000" b="1" dirty="0">
              <a:latin typeface="Microsoft Sans Serif" panose="020B0604020202020204" pitchFamily="34" charset="0"/>
              <a:cs typeface="+mn-cs"/>
            </a:endParaRPr>
          </a:p>
          <a:p>
            <a:pPr algn="ctr">
              <a:spcBef>
                <a:spcPts val="600"/>
              </a:spcBef>
            </a:pPr>
            <a:endParaRPr lang="en-US" altLang="en-US" sz="6600" b="1" dirty="0">
              <a:latin typeface="Microsoft Sans Serif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600"/>
              </a:spcBef>
            </a:pPr>
            <a:r>
              <a:rPr lang="ar-EG" sz="7200" b="1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>
              <a:spcBef>
                <a:spcPts val="600"/>
              </a:spcBef>
            </a:pPr>
            <a:r>
              <a:rPr lang="ar-EG" altLang="en-US" sz="7200" b="1" dirty="0">
                <a:solidFill>
                  <a:srgbClr val="005024"/>
                </a:solidFill>
                <a:latin typeface="Microsoft Sans Serif" panose="020B0604020202020204" pitchFamily="34" charset="0"/>
                <a:cs typeface="+mn-cs"/>
              </a:rPr>
              <a:t>ليك السلطان</a:t>
            </a:r>
            <a:endParaRPr lang="en-US" altLang="en-US" sz="7200" b="1" dirty="0">
              <a:solidFill>
                <a:srgbClr val="005024"/>
              </a:solidFill>
              <a:latin typeface="Microsoft Sans Serif" panose="020B0604020202020204" pitchFamily="34" charset="0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ar-EG" altLang="en-US" sz="7200" b="1" dirty="0">
                <a:solidFill>
                  <a:srgbClr val="005024"/>
                </a:solidFill>
                <a:latin typeface="Microsoft Sans Serif" panose="020B0604020202020204" pitchFamily="34" charset="0"/>
                <a:cs typeface="+mn-cs"/>
              </a:rPr>
              <a:t>ليك السلطان</a:t>
            </a:r>
            <a:endParaRPr lang="en-US" altLang="en-US" sz="7200" b="1" dirty="0">
              <a:solidFill>
                <a:srgbClr val="005024"/>
              </a:solidFill>
              <a:latin typeface="Microsoft Sans Serif" panose="020B0604020202020204" pitchFamily="34" charset="0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ar-EG" altLang="en-US" sz="7200" b="1" dirty="0">
                <a:solidFill>
                  <a:srgbClr val="005024"/>
                </a:solidFill>
                <a:latin typeface="Microsoft Sans Serif" panose="020B0604020202020204" pitchFamily="34" charset="0"/>
                <a:cs typeface="+mn-cs"/>
              </a:rPr>
              <a:t>في حياتي يا يسوع</a:t>
            </a:r>
            <a:endParaRPr lang="en-US" altLang="en-US" sz="7200" b="1" dirty="0">
              <a:solidFill>
                <a:srgbClr val="005024"/>
              </a:solidFill>
              <a:latin typeface="Microsoft Sans Serif" panose="020B0604020202020204" pitchFamily="34" charset="0"/>
              <a:cs typeface="+mn-cs"/>
            </a:endParaRPr>
          </a:p>
          <a:p>
            <a:pPr>
              <a:spcBef>
                <a:spcPts val="600"/>
              </a:spcBef>
            </a:pP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72105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رغم الفرق اللي بيني وبينك</a:t>
            </a:r>
          </a:p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وانت القدوس وأنا العاجز</a:t>
            </a:r>
          </a:p>
          <a:p>
            <a:pPr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لبستني رداء من عندك  </a:t>
            </a:r>
          </a:p>
          <a:p>
            <a:pPr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دخلتني لعرش قدسك</a:t>
            </a:r>
            <a:endParaRPr lang="en-US" altLang="en-US" sz="6600" b="1" dirty="0">
              <a:latin typeface="Microsoft Sans Serif" panose="020B0604020202020204" pitchFamily="34" charset="0"/>
              <a:cs typeface="+mn-cs"/>
            </a:endParaRPr>
          </a:p>
          <a:p>
            <a:pPr algn="ctr">
              <a:spcBef>
                <a:spcPts val="600"/>
              </a:spcBef>
            </a:pPr>
            <a:endParaRPr lang="en-US" altLang="en-US" sz="6600" b="1" dirty="0">
              <a:latin typeface="Microsoft Sans Serif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5425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افتح عنيا تشوف مجدك </a:t>
            </a:r>
          </a:p>
          <a:p>
            <a:pPr algn="ctr"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أرفع ايديا إعلان ملكك</a:t>
            </a:r>
          </a:p>
          <a:p>
            <a:pPr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خلي حضورك يملا حياتي </a:t>
            </a:r>
          </a:p>
          <a:p>
            <a:pPr>
              <a:spcBef>
                <a:spcPts val="600"/>
              </a:spcBef>
            </a:pPr>
            <a:r>
              <a:rPr lang="ar-EG" altLang="en-US" sz="6600" b="1" dirty="0">
                <a:latin typeface="Microsoft Sans Serif" panose="020B0604020202020204" pitchFamily="34" charset="0"/>
                <a:cs typeface="+mn-cs"/>
              </a:rPr>
              <a:t>وأموت وتحيا فيا أكتر</a:t>
            </a:r>
            <a:endParaRPr lang="en-US" altLang="en-US" sz="6600" b="1" dirty="0">
              <a:latin typeface="Microsoft Sans Serif" panose="020B0604020202020204" pitchFamily="34" charset="0"/>
              <a:cs typeface="+mn-cs"/>
            </a:endParaRPr>
          </a:p>
          <a:p>
            <a:pPr algn="ctr">
              <a:spcBef>
                <a:spcPts val="600"/>
              </a:spcBef>
            </a:pPr>
            <a:endParaRPr lang="en-US" altLang="en-US" sz="6600" b="1" dirty="0">
              <a:latin typeface="Microsoft Sans Serif" panose="020B060402020202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0512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600"/>
              </a:spcBef>
            </a:pPr>
            <a:r>
              <a:rPr lang="ar-EG" sz="7200" b="1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>
              <a:spcBef>
                <a:spcPts val="600"/>
              </a:spcBef>
            </a:pPr>
            <a:r>
              <a:rPr lang="ar-EG" altLang="en-US" sz="7200" b="1" dirty="0">
                <a:solidFill>
                  <a:srgbClr val="005024"/>
                </a:solidFill>
                <a:latin typeface="Microsoft Sans Serif" panose="020B0604020202020204" pitchFamily="34" charset="0"/>
                <a:cs typeface="+mn-cs"/>
              </a:rPr>
              <a:t>ليك السلطان</a:t>
            </a:r>
            <a:endParaRPr lang="en-US" altLang="en-US" sz="7200" b="1" dirty="0">
              <a:solidFill>
                <a:srgbClr val="005024"/>
              </a:solidFill>
              <a:latin typeface="Microsoft Sans Serif" panose="020B0604020202020204" pitchFamily="34" charset="0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ar-EG" altLang="en-US" sz="7200" b="1" dirty="0">
                <a:solidFill>
                  <a:srgbClr val="005024"/>
                </a:solidFill>
                <a:latin typeface="Microsoft Sans Serif" panose="020B0604020202020204" pitchFamily="34" charset="0"/>
                <a:cs typeface="+mn-cs"/>
              </a:rPr>
              <a:t>ليك السلطان</a:t>
            </a:r>
            <a:endParaRPr lang="en-US" altLang="en-US" sz="7200" b="1" dirty="0">
              <a:solidFill>
                <a:srgbClr val="005024"/>
              </a:solidFill>
              <a:latin typeface="Microsoft Sans Serif" panose="020B0604020202020204" pitchFamily="34" charset="0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ar-EG" altLang="en-US" sz="7200" b="1" dirty="0">
                <a:solidFill>
                  <a:srgbClr val="005024"/>
                </a:solidFill>
                <a:latin typeface="Microsoft Sans Serif" panose="020B0604020202020204" pitchFamily="34" charset="0"/>
                <a:cs typeface="+mn-cs"/>
              </a:rPr>
              <a:t>في حياتي يا يسوع</a:t>
            </a:r>
            <a:endParaRPr lang="en-US" altLang="en-US" sz="7200" b="1" dirty="0">
              <a:solidFill>
                <a:srgbClr val="005024"/>
              </a:solidFill>
              <a:latin typeface="Microsoft Sans Serif" panose="020B0604020202020204" pitchFamily="34" charset="0"/>
              <a:cs typeface="+mn-cs"/>
            </a:endParaRPr>
          </a:p>
          <a:p>
            <a:pPr>
              <a:spcBef>
                <a:spcPts val="600"/>
              </a:spcBef>
            </a:pP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2776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3240</TotalTime>
  <Words>93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Microsoft Sans Serif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257</cp:revision>
  <dcterms:created xsi:type="dcterms:W3CDTF">2021-12-07T14:30:00Z</dcterms:created>
  <dcterms:modified xsi:type="dcterms:W3CDTF">2024-10-29T07:53:35Z</dcterms:modified>
</cp:coreProperties>
</file>