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4" r:id="rId3"/>
    <p:sldId id="303" r:id="rId4"/>
    <p:sldId id="305" r:id="rId5"/>
    <p:sldId id="306" r:id="rId6"/>
    <p:sldId id="307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5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ليك المجد يا عالي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ليك المجد يا عالي ليك كل الاكرام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نعلي جلالك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</a:rPr>
              <a:t>ونغنيلك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أحلى كلام</a:t>
            </a:r>
            <a:br>
              <a:rPr lang="ar-EG" sz="5400" b="1" dirty="0">
                <a:solidFill>
                  <a:srgbClr val="005024"/>
                </a:solidFill>
              </a:rPr>
            </a:b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</a:rPr>
              <a:t>جايين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</a:rPr>
              <a:t>بنقولك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بنحبك يا حبيبنا يسوع </a:t>
            </a:r>
            <a:r>
              <a:rPr lang="ar-EG" sz="5000" b="1" i="0" dirty="0">
                <a:solidFill>
                  <a:srgbClr val="005024"/>
                </a:solidFill>
                <a:effectLst/>
                <a:latin typeface="Helvetica Neue"/>
              </a:rPr>
              <a:t>نتشرف باسمك ده على قلوبنا أغلى وسام</a:t>
            </a:r>
            <a:br>
              <a:rPr lang="ar-EG" sz="5400" b="1" dirty="0">
                <a:solidFill>
                  <a:srgbClr val="005024"/>
                </a:solidFill>
              </a:rPr>
            </a:b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endParaRPr lang="en-US" altLang="en-US" sz="54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5400" b="1" dirty="0">
                <a:cs typeface="+mn-cs"/>
              </a:rPr>
              <a:t>1-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بنرنم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ليك طول ما احنا موجودين</a:t>
            </a:r>
            <a:br>
              <a:rPr lang="ar-EG" sz="5400" b="1" dirty="0"/>
            </a:b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ونلذذ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قلبك بنشيد المفديين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تفرح بحياتنا ونبقى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فرحانيين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والمجد يعود لك يا يسوع طول الأيام</a:t>
            </a:r>
            <a:br>
              <a:rPr lang="ar-EG" sz="5400" b="1" dirty="0"/>
            </a:br>
            <a:br>
              <a:rPr lang="ar-EG" sz="5400" b="1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ليك المجد يا عالي ليك كل الاكرام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نعلي جلالك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</a:rPr>
              <a:t>ونغنيلك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أحلى كلام</a:t>
            </a:r>
            <a:br>
              <a:rPr lang="ar-EG" sz="5400" b="1" dirty="0">
                <a:solidFill>
                  <a:srgbClr val="005024"/>
                </a:solidFill>
              </a:rPr>
            </a:b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</a:rPr>
              <a:t>جايين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</a:rPr>
              <a:t>بنقولك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بنحبك يا حبيبنا يسوع </a:t>
            </a:r>
            <a:r>
              <a:rPr lang="ar-EG" sz="5000" b="1" i="0" dirty="0">
                <a:solidFill>
                  <a:srgbClr val="005024"/>
                </a:solidFill>
                <a:effectLst/>
                <a:latin typeface="Helvetica Neue"/>
              </a:rPr>
              <a:t>نتشرف باسمك ده على قلوبنا أغلى وسام</a:t>
            </a:r>
            <a:br>
              <a:rPr lang="ar-EG" sz="5400" b="1" dirty="0">
                <a:solidFill>
                  <a:srgbClr val="005024"/>
                </a:solidFill>
              </a:rPr>
            </a:b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endParaRPr lang="en-US" altLang="en-US" sz="54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02515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5400" b="1" dirty="0">
                <a:cs typeface="+mn-cs"/>
              </a:rPr>
              <a:t>2-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ده جماك رائع فوق وصف الكلمات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حلقك حلاوة وكلك مشتهيات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جالس وسطينا وسط التسبيحات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وجمالك مالي عيونا على الدوام</a:t>
            </a:r>
          </a:p>
          <a:p>
            <a:pPr>
              <a:lnSpc>
                <a:spcPct val="150000"/>
              </a:lnSpc>
            </a:pPr>
            <a:br>
              <a:rPr lang="ar-EG" sz="5400" b="1" dirty="0"/>
            </a:br>
            <a:br>
              <a:rPr lang="ar-EG" sz="5400" b="1" dirty="0"/>
            </a:br>
            <a:br>
              <a:rPr lang="ar-EG" sz="5400" b="1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30947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ليك المجد يا عالي ليك كل الاكرام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نعلي جلالك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</a:rPr>
              <a:t>ونغنيلك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أحلى كلام</a:t>
            </a:r>
            <a:br>
              <a:rPr lang="ar-EG" sz="5400" b="1" dirty="0">
                <a:solidFill>
                  <a:srgbClr val="005024"/>
                </a:solidFill>
              </a:rPr>
            </a:b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</a:rPr>
              <a:t>جايين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</a:rPr>
              <a:t>بنقولك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 بنحبك يا حبيبنا يسوع </a:t>
            </a:r>
            <a:r>
              <a:rPr lang="ar-EG" sz="5000" b="1" i="0" dirty="0">
                <a:solidFill>
                  <a:srgbClr val="005024"/>
                </a:solidFill>
                <a:effectLst/>
                <a:latin typeface="Helvetica Neue"/>
              </a:rPr>
              <a:t>نتشرف باسمك ده على قلوبنا أغلى وسام</a:t>
            </a:r>
            <a:br>
              <a:rPr lang="ar-EG" sz="5400" b="1" dirty="0">
                <a:solidFill>
                  <a:srgbClr val="005024"/>
                </a:solidFill>
              </a:rPr>
            </a:b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endParaRPr lang="en-US" altLang="en-US" sz="54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45006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3236</TotalTime>
  <Words>151</Words>
  <Application>Microsoft Office PowerPoint</Application>
  <PresentationFormat>عرض على الشاشة (4:3)</PresentationFormat>
  <Paragraphs>16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257</cp:revision>
  <dcterms:created xsi:type="dcterms:W3CDTF">2021-12-07T14:30:00Z</dcterms:created>
  <dcterms:modified xsi:type="dcterms:W3CDTF">2024-10-29T07:54:54Z</dcterms:modified>
</cp:coreProperties>
</file>