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1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ليل العشا السري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ليل العشا السري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ليل العشا السري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أخذ الخبز وقال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هذا هو جسدي</a:t>
            </a:r>
            <a:endParaRPr lang="en-US" altLang="en-US" sz="8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ليل العشا السري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ليل العشا السري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أخذ الخبز وقال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+mn-cs"/>
              </a:rPr>
              <a:t>هذا هو جسدي</a:t>
            </a:r>
            <a:endParaRPr lang="en-US" altLang="en-US" sz="80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51371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67086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سيدي المجروح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لما اسلمت الروح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والمريمات</a:t>
            </a: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EG" alt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بتنوح</a:t>
            </a:r>
            <a:endParaRPr lang="ar-EG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يسوع حبيب قلبي</a:t>
            </a:r>
            <a:endParaRPr lang="en-US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081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54372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بالشـوك كللــوه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والمر قد </a:t>
            </a:r>
            <a:r>
              <a:rPr lang="ar-EG" altLang="en-US" sz="8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سقـوه</a:t>
            </a:r>
            <a:endParaRPr lang="ar-EG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بالحربة طعنــوه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يسوع حبيب قلبي</a:t>
            </a:r>
            <a:endParaRPr lang="en-US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73044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54846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اخـــذوه للبستــان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لفوه في الأكفــان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حـارس البستان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اين وضعوا ربي</a:t>
            </a:r>
            <a:endParaRPr lang="en-US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79988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23375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وقــام مـن القبـور 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واندهش الجمهور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جاء الملاك يقـول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يسوع حبيب قلبي</a:t>
            </a:r>
            <a:endParaRPr lang="en-US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48692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386749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غافـر الذنوب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ماسح العيوب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يا حافظ القلـوب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يسوع حبيب قلبي</a:t>
            </a:r>
            <a:endParaRPr lang="en-US" altLang="en-US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34222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19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مولانــا اسقانـــا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من خمـرة الحب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فدانـــا احيانــا</a:t>
            </a:r>
          </a:p>
          <a:p>
            <a:pPr marL="0" indent="0" algn="ctr" rt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ar-EG" altLang="en-US" sz="7200" b="1" dirty="0">
                <a:solidFill>
                  <a:srgbClr val="005024"/>
                </a:solidFill>
                <a:latin typeface="Times New Roman" panose="02020603050405020304" pitchFamily="18" charset="0"/>
                <a:cs typeface="+mn-cs"/>
              </a:rPr>
              <a:t>يسوع حبيب قلبي</a:t>
            </a:r>
            <a:endParaRPr lang="en-US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9827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3253</TotalTime>
  <Words>153</Words>
  <Application>Microsoft Office PowerPoint</Application>
  <PresentationFormat>عرض على الشاشة (4:3)</PresentationFormat>
  <Paragraphs>58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258</cp:revision>
  <dcterms:created xsi:type="dcterms:W3CDTF">2021-12-07T14:30:00Z</dcterms:created>
  <dcterms:modified xsi:type="dcterms:W3CDTF">2024-10-29T08:07:03Z</dcterms:modified>
</cp:coreProperties>
</file>