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4" r:id="rId3"/>
    <p:sldId id="303" r:id="rId4"/>
    <p:sldId id="309" r:id="rId5"/>
    <p:sldId id="306" r:id="rId6"/>
    <p:sldId id="310" r:id="rId7"/>
    <p:sldId id="308" r:id="rId8"/>
    <p:sldId id="311" r:id="rId9"/>
    <p:sldId id="312" r:id="rId10"/>
    <p:sldId id="313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9"/>
            <p14:sldId id="306"/>
            <p14:sldId id="310"/>
            <p14:sldId id="308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لية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بنخاف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لية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والرب اللي معانا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وسلامه أعطانا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معانا مين علينا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ايه ومكتوبه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 نسينا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الآيه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هو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ممكن ينسانا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والرب اللي معانا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وسلامه أعطانا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8341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ليه يا مؤمن ليه تدارى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ونخاف 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الآلامات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قوم وجاهد واشهد عنه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اللي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عشانك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مات</a:t>
            </a:r>
          </a:p>
          <a:p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8122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والرب اللي معانا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وسلامه أعطانا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2967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cs typeface="+mn-cs"/>
              </a:rPr>
              <a:t>3-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يحصل 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اطهادات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هانبشر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بيسوع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بروحه يشهد فينا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اسمه علم مرفوع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95483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والرب اللي معانا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وسلامه أعطانا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17193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فين كلامك واختباراتك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روحك القدوس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فين دموعك ويا صلاتك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فين ربح النفوس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9450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والرب اللي معانا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بنخاف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وسلامه أعطانا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86322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3238</TotalTime>
  <Words>167</Words>
  <Application>Microsoft Office PowerPoint</Application>
  <PresentationFormat>عرض على الشاشة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256</cp:revision>
  <dcterms:created xsi:type="dcterms:W3CDTF">2021-12-07T14:30:00Z</dcterms:created>
  <dcterms:modified xsi:type="dcterms:W3CDTF">2024-10-28T07:29:44Z</dcterms:modified>
</cp:coreProperties>
</file>