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22" r:id="rId9"/>
    <p:sldId id="323" r:id="rId10"/>
    <p:sldId id="318" r:id="rId11"/>
    <p:sldId id="319" r:id="rId12"/>
    <p:sldId id="324" r:id="rId13"/>
    <p:sldId id="325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22"/>
            <p14:sldId id="323"/>
            <p14:sldId id="318"/>
            <p14:sldId id="319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ليه وحــــدك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altLang="en-US" sz="7200" b="1" dirty="0"/>
              <a:t>ليه وحدك صاحب </a:t>
            </a:r>
            <a:endParaRPr lang="ar-EG" altLang="en-US" sz="7200" b="1" dirty="0"/>
          </a:p>
          <a:p>
            <a:r>
              <a:rPr lang="ar-SA" altLang="en-US" sz="7200" b="1" dirty="0"/>
              <a:t>تاج بالشوك مضفور</a:t>
            </a:r>
            <a:endParaRPr lang="ar-EG" altLang="en-US" sz="7200" b="1" dirty="0"/>
          </a:p>
          <a:p>
            <a:r>
              <a:rPr lang="ar-SA" altLang="en-US" sz="7200" b="1" dirty="0"/>
              <a:t>ليه وحدك تحت جراح </a:t>
            </a:r>
          </a:p>
          <a:p>
            <a:r>
              <a:rPr lang="ar-SA" altLang="en-US" sz="7200" b="1" dirty="0"/>
              <a:t>وأنين معصور</a:t>
            </a:r>
            <a:endParaRPr lang="en-US" altLang="en-US" sz="7200" b="1" dirty="0"/>
          </a:p>
          <a:p>
            <a:endParaRPr lang="en-US" altLang="en-US" sz="7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altLang="en-US" sz="7200" b="1" dirty="0"/>
              <a:t>ليه </a:t>
            </a:r>
            <a:r>
              <a:rPr lang="ar-SA" altLang="en-US" sz="7200" b="1" dirty="0" err="1"/>
              <a:t>شايل</a:t>
            </a:r>
            <a:r>
              <a:rPr lang="ar-SA" altLang="en-US" sz="7200" b="1" dirty="0"/>
              <a:t> كل خطايا </a:t>
            </a:r>
            <a:endParaRPr lang="ar-EG" altLang="en-US" sz="7200" b="1" dirty="0"/>
          </a:p>
          <a:p>
            <a:pPr algn="ctr"/>
            <a:r>
              <a:rPr lang="ar-SA" altLang="en-US" sz="7200" b="1" dirty="0"/>
              <a:t>الكون وجسور</a:t>
            </a:r>
            <a:endParaRPr lang="ar-EG" altLang="en-US" sz="7200" b="1" dirty="0"/>
          </a:p>
          <a:p>
            <a:r>
              <a:rPr lang="ar-SA" altLang="en-US" sz="7200" b="1" dirty="0" err="1"/>
              <a:t>علشان</a:t>
            </a:r>
            <a:r>
              <a:rPr lang="ar-SA" altLang="en-US" sz="7200" b="1" dirty="0"/>
              <a:t> مين أنت </a:t>
            </a:r>
            <a:endParaRPr lang="ar-EG" altLang="en-US" sz="7200" b="1" dirty="0"/>
          </a:p>
          <a:p>
            <a:r>
              <a:rPr lang="ar-SA" altLang="en-US" sz="7200" b="1" dirty="0"/>
              <a:t>مسحوق ظلم ومقهور</a:t>
            </a:r>
            <a:endParaRPr lang="en-US" altLang="en-US" sz="7200" b="1" dirty="0"/>
          </a:p>
          <a:p>
            <a:pPr algn="ctr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أصل أنا جيت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علشانك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وحدك مش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ومفيش حد </a:t>
            </a:r>
            <a:r>
              <a:rPr lang="ar-SA" altLang="en-US" sz="7200" b="1" dirty="0" err="1">
                <a:solidFill>
                  <a:srgbClr val="005024"/>
                </a:solidFill>
              </a:rPr>
              <a:t>هايقدر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أبداً يملي مكاني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8969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ولا تتجدد ولا تتمجد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غير بهواني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ولا فيه حد يحبك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حبي أبداً </a:t>
            </a:r>
            <a:r>
              <a:rPr lang="ar-SA" altLang="en-US" sz="7200" b="1" dirty="0" err="1">
                <a:solidFill>
                  <a:srgbClr val="005024"/>
                </a:solidFill>
              </a:rPr>
              <a:t>تاني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8528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/>
              <a:t>احكي لي حكاية حبك </a:t>
            </a:r>
            <a:endParaRPr lang="ar-EG" altLang="en-US" sz="7200" b="1" dirty="0"/>
          </a:p>
          <a:p>
            <a:pPr algn="ctr" rtl="1"/>
            <a:r>
              <a:rPr lang="ar-SA" altLang="en-US" sz="7200" b="1" dirty="0"/>
              <a:t>اسمع </a:t>
            </a:r>
            <a:r>
              <a:rPr lang="ar-SA" altLang="en-US" sz="7200" b="1" dirty="0" err="1"/>
              <a:t>تاني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مين جه وترك المجد 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لأجل رخيص وشراني</a:t>
            </a:r>
            <a:endParaRPr lang="en-US" altLang="en-US" sz="7200" b="1" dirty="0"/>
          </a:p>
          <a:p>
            <a:pPr algn="ctr" rtl="1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8725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/>
              <a:t>ردد ليَّ حكاية صلبك</a:t>
            </a:r>
            <a:endParaRPr lang="ar-EG" altLang="en-US" sz="7200" b="1" dirty="0"/>
          </a:p>
          <a:p>
            <a:pPr algn="ctr" rtl="1"/>
            <a:r>
              <a:rPr lang="ar-SA" altLang="en-US" sz="7200" b="1" dirty="0"/>
              <a:t> قول من </a:t>
            </a:r>
            <a:r>
              <a:rPr lang="ar-SA" altLang="en-US" sz="7200" b="1" dirty="0" err="1"/>
              <a:t>تاني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أصل أنا </a:t>
            </a:r>
            <a:r>
              <a:rPr lang="ar-SA" altLang="en-US" sz="7200" b="1" dirty="0" err="1"/>
              <a:t>بانس</a:t>
            </a:r>
            <a:r>
              <a:rPr lang="ar-EG" altLang="en-US" sz="7200" b="1" dirty="0"/>
              <a:t>ى</a:t>
            </a:r>
            <a:r>
              <a:rPr lang="ar-SA" altLang="en-US" sz="7200" b="1" dirty="0"/>
              <a:t> جميلك 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دايماً أصلي أناني</a:t>
            </a:r>
            <a:endParaRPr lang="en-US" altLang="en-US" sz="7200" b="1" dirty="0"/>
          </a:p>
          <a:p>
            <a:pPr algn="ctr" rtl="1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38152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أصل أنا جيت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علشانك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وحدك مش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ومفيش حد </a:t>
            </a:r>
            <a:r>
              <a:rPr lang="ar-SA" altLang="en-US" sz="7200" b="1" dirty="0" err="1">
                <a:solidFill>
                  <a:srgbClr val="005024"/>
                </a:solidFill>
              </a:rPr>
              <a:t>هايقدر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أبداً يملي مكاني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195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ولا تتجدد ولا تتمجد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غير بهواني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ولا فيه حد يحبك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حبي أبداً </a:t>
            </a:r>
            <a:r>
              <a:rPr lang="ar-SA" altLang="en-US" sz="7200" b="1" dirty="0" err="1">
                <a:solidFill>
                  <a:srgbClr val="005024"/>
                </a:solidFill>
              </a:rPr>
              <a:t>تاني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8664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/>
              <a:t>الآب يسحق كل </a:t>
            </a:r>
            <a:endParaRPr lang="ar-EG" altLang="en-US" sz="7200" b="1" dirty="0"/>
          </a:p>
          <a:p>
            <a:pPr algn="ctr" rtl="1"/>
            <a:r>
              <a:rPr lang="ar-SA" altLang="en-US" sz="7200" b="1" dirty="0"/>
              <a:t>عظامك وأنت تعاني</a:t>
            </a:r>
            <a:endParaRPr lang="ar-EG" altLang="en-US" sz="7200" b="1" dirty="0"/>
          </a:p>
          <a:p>
            <a:r>
              <a:rPr lang="ar-SA" altLang="en-US" sz="7200" b="1" dirty="0"/>
              <a:t>وأنت </a:t>
            </a:r>
            <a:r>
              <a:rPr lang="ar-SA" altLang="en-US" sz="7200" b="1" dirty="0" err="1"/>
              <a:t>بتدفع</a:t>
            </a:r>
            <a:r>
              <a:rPr lang="ar-SA" altLang="en-US" sz="7200" b="1" dirty="0"/>
              <a:t> تمن </a:t>
            </a:r>
            <a:endParaRPr lang="ar-EG" altLang="en-US" sz="7200" b="1" dirty="0"/>
          </a:p>
          <a:p>
            <a:r>
              <a:rPr lang="ar-SA" altLang="en-US" sz="7200" b="1" dirty="0"/>
              <a:t>الفاني</a:t>
            </a:r>
            <a:r>
              <a:rPr lang="ar-EG" altLang="en-US" sz="7200" b="1" dirty="0"/>
              <a:t> </a:t>
            </a:r>
            <a:r>
              <a:rPr lang="ar-SA" altLang="en-US" sz="7200" b="1" dirty="0"/>
              <a:t>كل الغالي</a:t>
            </a:r>
            <a:endParaRPr lang="en-US" altLang="en-US" sz="7200" b="1" dirty="0"/>
          </a:p>
          <a:p>
            <a:pPr algn="ctr" rtl="1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8818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/>
              <a:t>ولا فيه معزي يطيب </a:t>
            </a:r>
            <a:endParaRPr lang="ar-EG" altLang="en-US" sz="7200" b="1" dirty="0"/>
          </a:p>
          <a:p>
            <a:pPr algn="ctr" rtl="1"/>
            <a:r>
              <a:rPr lang="ar-SA" altLang="en-US" sz="7200" b="1" dirty="0"/>
              <a:t>خاطرك واقف وحداني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وأنا </a:t>
            </a:r>
            <a:r>
              <a:rPr lang="ar-SA" altLang="en-US" sz="7200" b="1" dirty="0" err="1"/>
              <a:t>بأتفرج</a:t>
            </a:r>
            <a:r>
              <a:rPr lang="ar-SA" altLang="en-US" sz="7200" b="1" dirty="0"/>
              <a:t> علي </a:t>
            </a:r>
            <a:endParaRPr lang="ar-EG" altLang="en-US" sz="7200" b="1" dirty="0"/>
          </a:p>
          <a:p>
            <a:pPr rtl="1"/>
            <a:r>
              <a:rPr lang="ar-SA" altLang="en-US" sz="7200" b="1" dirty="0"/>
              <a:t>أحزانك زي زماني</a:t>
            </a:r>
            <a:endParaRPr lang="en-US" altLang="en-US" sz="7200" b="1" dirty="0"/>
          </a:p>
          <a:p>
            <a:pPr algn="ctr" rtl="1"/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71429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أصل أنا جيت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علشانك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وحدك مش </a:t>
            </a:r>
            <a:r>
              <a:rPr lang="ar-SA" altLang="en-US" sz="7200" b="1" dirty="0" err="1">
                <a:solidFill>
                  <a:srgbClr val="005024"/>
                </a:solidFill>
              </a:rPr>
              <a:t>علشاني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ومفيش حد </a:t>
            </a:r>
            <a:r>
              <a:rPr lang="ar-SA" altLang="en-US" sz="7200" b="1" dirty="0" err="1">
                <a:solidFill>
                  <a:srgbClr val="005024"/>
                </a:solidFill>
              </a:rPr>
              <a:t>هايقدر</a:t>
            </a:r>
            <a:r>
              <a:rPr lang="ar-SA" altLang="en-US" sz="7200" b="1" dirty="0">
                <a:solidFill>
                  <a:srgbClr val="005024"/>
                </a:solidFill>
              </a:rPr>
              <a:t>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أبداً يملي مكاني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83416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ولا تتجدد ولا تتمجد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algn="ctr" rtl="1"/>
            <a:r>
              <a:rPr lang="ar-SA" altLang="en-US" sz="7200" b="1" dirty="0">
                <a:solidFill>
                  <a:srgbClr val="005024"/>
                </a:solidFill>
              </a:rPr>
              <a:t>غير بهواني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ولا فيه حد يحبك </a:t>
            </a:r>
            <a:endParaRPr lang="ar-EG" altLang="en-US" sz="7200" b="1" dirty="0">
              <a:solidFill>
                <a:srgbClr val="005024"/>
              </a:solidFill>
            </a:endParaRPr>
          </a:p>
          <a:p>
            <a:pPr rtl="1"/>
            <a:r>
              <a:rPr lang="ar-SA" altLang="en-US" sz="7200" b="1" dirty="0">
                <a:solidFill>
                  <a:srgbClr val="005024"/>
                </a:solidFill>
              </a:rPr>
              <a:t>حبي أبداً </a:t>
            </a:r>
            <a:r>
              <a:rPr lang="ar-SA" altLang="en-US" sz="7200" b="1" dirty="0" err="1">
                <a:solidFill>
                  <a:srgbClr val="005024"/>
                </a:solidFill>
              </a:rPr>
              <a:t>تاني</a:t>
            </a:r>
            <a:endParaRPr lang="en-US" altLang="en-US" sz="7200" b="1" dirty="0">
              <a:solidFill>
                <a:srgbClr val="005024"/>
              </a:solidFill>
            </a:endParaRPr>
          </a:p>
          <a:p>
            <a:pPr algn="ctr" rtl="1"/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99768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3260</TotalTime>
  <Words>159</Words>
  <Application>Microsoft Office PowerPoint</Application>
  <PresentationFormat>عرض على الشاشة (4:3)</PresentationFormat>
  <Paragraphs>50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258</cp:revision>
  <dcterms:created xsi:type="dcterms:W3CDTF">2021-12-07T14:30:00Z</dcterms:created>
  <dcterms:modified xsi:type="dcterms:W3CDTF">2024-10-30T10:53:25Z</dcterms:modified>
</cp:coreProperties>
</file>