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4" r:id="rId3"/>
    <p:sldId id="308" r:id="rId4"/>
    <p:sldId id="309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8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1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ليه يا ابني ترجع وتفوتني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 يا أبني ترجع وتفوتني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ليه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تبعد وتسبني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وانت فرحك كله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وهناك دايماً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ويايا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أبنى ليه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أبنى ليه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ترجع وتفوتني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br>
              <a:rPr lang="ar-EG" sz="8000" b="1" dirty="0"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9974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اسألني دايما وانا اجوبك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عن كل شيء جوه في قلبك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ارمي كل الحمل علي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والقى همك يا أبني الي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56534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أنا قلبي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أنا قلبي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كله محبة وحنية</a:t>
            </a:r>
            <a:br>
              <a:rPr lang="ar-EG" sz="8000" b="1" dirty="0"/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1658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ارجع يا ابني وأنا راح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أسامحك واطهر لك كل قلبك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ما أنت أبني الغالي علي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وشايلك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دايما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عنيي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45966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وفديتك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وفديتك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بدمي الغالي الثمين</a:t>
            </a:r>
          </a:p>
          <a:p>
            <a:br>
              <a:rPr lang="ar-EG" sz="8000" b="1" dirty="0"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6887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3251</TotalTime>
  <Words>102</Words>
  <Application>Microsoft Office PowerPoint</Application>
  <PresentationFormat>عرض على الشاشة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258</cp:revision>
  <dcterms:created xsi:type="dcterms:W3CDTF">2021-12-07T14:30:00Z</dcterms:created>
  <dcterms:modified xsi:type="dcterms:W3CDTF">2024-10-30T10:56:12Z</dcterms:modified>
</cp:coreProperties>
</file>