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75" r:id="rId2"/>
    <p:sldId id="304" r:id="rId3"/>
    <p:sldId id="303" r:id="rId4"/>
    <p:sldId id="305" r:id="rId5"/>
    <p:sldId id="306" r:id="rId6"/>
    <p:sldId id="307" r:id="rId7"/>
    <p:sldId id="308" r:id="rId8"/>
    <p:sldId id="309" r:id="rId9"/>
    <p:sldId id="310" r:id="rId10"/>
    <p:sldId id="311" r:id="rId11"/>
    <p:sldId id="312" r:id="rId12"/>
    <p:sldId id="313" r:id="rId13"/>
    <p:sldId id="293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4"/>
            <p14:sldId id="303"/>
            <p14:sldId id="305"/>
            <p14:sldId id="306"/>
            <p14:sldId id="307"/>
            <p14:sldId id="308"/>
            <p14:sldId id="309"/>
            <p14:sldId id="310"/>
            <p14:sldId id="311"/>
            <p14:sldId id="312"/>
            <p14:sldId id="313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44" y="40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10/31/2024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ما أحلى الإخوة متجمعين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ما أحلى الإخوة متجمعين</a:t>
            </a:r>
            <a:endParaRPr lang="en-US" sz="6600" b="1" i="0" dirty="0">
              <a:solidFill>
                <a:srgbClr val="005024"/>
              </a:solidFill>
              <a:effectLst/>
              <a:latin typeface="Helvetica Neue"/>
            </a:endParaRP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</a:rPr>
              <a:t>بيهللوا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 تعال الأمين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والمواهب تكتر وتجود </a:t>
            </a:r>
            <a:endParaRPr lang="en-US" sz="6600" b="1" i="0" dirty="0">
              <a:solidFill>
                <a:srgbClr val="005024"/>
              </a:solidFill>
              <a:effectLst/>
              <a:latin typeface="Helvetica Neue"/>
            </a:endParaRP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واحد بالصوت واحد بالدف</a:t>
            </a:r>
            <a:endParaRPr lang="en-US" sz="6600" b="1" i="0" dirty="0">
              <a:solidFill>
                <a:srgbClr val="005024"/>
              </a:solidFill>
              <a:effectLst/>
              <a:latin typeface="Helvetica Neue"/>
            </a:endParaRP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 واحد بالعود</a:t>
            </a:r>
            <a:br>
              <a:rPr lang="ar-EG" sz="6600" b="1" dirty="0">
                <a:solidFill>
                  <a:srgbClr val="005024"/>
                </a:solidFill>
              </a:rPr>
            </a:b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en-US" altLang="en-US" sz="66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1126650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لما الشيطان يبين راسه</a:t>
            </a:r>
            <a:endParaRPr lang="en-US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باسم يسوع راح ندعسه</a:t>
            </a:r>
            <a:br>
              <a:rPr lang="ar-EG" sz="6600" b="1" dirty="0"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فشر إنه يسهر معنا </a:t>
            </a:r>
            <a:endParaRPr lang="en-US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مركزه بكعب جهنم </a:t>
            </a:r>
            <a:endParaRPr lang="en-US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مش سهرتنا</a:t>
            </a:r>
            <a:br>
              <a:rPr lang="ar-EG" sz="6600" b="1" dirty="0">
                <a:cs typeface="+mn-cs"/>
              </a:rPr>
            </a:br>
            <a:br>
              <a:rPr lang="ar-EG" sz="6600" b="1" dirty="0">
                <a:cs typeface="+mn-cs"/>
              </a:rPr>
            </a:br>
            <a:endParaRPr lang="en-US" altLang="en-US" sz="66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ما أحلى الإخوة متجمعين</a:t>
            </a:r>
            <a:endParaRPr lang="en-US" sz="6600" b="1" i="0" dirty="0">
              <a:solidFill>
                <a:srgbClr val="005024"/>
              </a:solidFill>
              <a:effectLst/>
              <a:latin typeface="Helvetica Neue"/>
            </a:endParaRP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</a:rPr>
              <a:t>بيهللوا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 تعال الأمين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والمواهب تكتر وتجود </a:t>
            </a:r>
            <a:endParaRPr lang="en-US" sz="6600" b="1" i="0" dirty="0">
              <a:solidFill>
                <a:srgbClr val="005024"/>
              </a:solidFill>
              <a:effectLst/>
              <a:latin typeface="Helvetica Neue"/>
            </a:endParaRP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واحد بالصوت واحد بالدف</a:t>
            </a:r>
            <a:endParaRPr lang="en-US" sz="6600" b="1" i="0" dirty="0">
              <a:solidFill>
                <a:srgbClr val="005024"/>
              </a:solidFill>
              <a:effectLst/>
              <a:latin typeface="Helvetica Neue"/>
            </a:endParaRP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 واحد بالعود</a:t>
            </a:r>
            <a:br>
              <a:rPr lang="ar-EG" sz="6600" b="1" dirty="0">
                <a:solidFill>
                  <a:srgbClr val="005024"/>
                </a:solidFill>
              </a:rPr>
            </a:b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en-US" altLang="en-US" sz="66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566264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rgbClr val="000000"/>
                </a:solidFill>
                <a:latin typeface="Helvetica Neue"/>
                <a:cs typeface="+mn-cs"/>
              </a:rPr>
              <a:t>-2</a:t>
            </a: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لما يبدا عزف الجيتار </a:t>
            </a:r>
            <a:endParaRPr lang="en-US" sz="6600" b="1" i="0" dirty="0">
              <a:solidFill>
                <a:srgbClr val="000000"/>
              </a:solidFill>
              <a:effectLst/>
              <a:latin typeface="Helvetica Neue"/>
            </a:endParaRPr>
          </a:p>
          <a:p>
            <a:pPr algn="ctr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يبدا التهليل بين الأبرار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ربي يسوع سهران معنا </a:t>
            </a:r>
            <a:endParaRPr lang="en-US" sz="6600" b="1" i="0" dirty="0">
              <a:solidFill>
                <a:srgbClr val="000000"/>
              </a:solidFill>
              <a:effectLst/>
              <a:latin typeface="Helvetica Neue"/>
            </a:endParaRPr>
          </a:p>
          <a:p>
            <a:pPr algn="ctr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هو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قايدنا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بفرحتنا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وبسهرتنا</a:t>
            </a:r>
            <a:br>
              <a:rPr lang="ar-EG" sz="6600" b="1" dirty="0">
                <a:cs typeface="+mn-cs"/>
              </a:rPr>
            </a:br>
            <a:endParaRPr lang="en-US" altLang="en-US" sz="66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6168858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ما أحلى الإخوة متجمعين</a:t>
            </a:r>
            <a:endParaRPr lang="en-US" sz="6600" b="1" i="0" dirty="0">
              <a:solidFill>
                <a:srgbClr val="005024"/>
              </a:solidFill>
              <a:effectLst/>
              <a:latin typeface="Helvetica Neue"/>
            </a:endParaRP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</a:rPr>
              <a:t>بيهللوا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 تعال الأمين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والمواهب تكتر وتجود </a:t>
            </a:r>
            <a:endParaRPr lang="en-US" sz="6600" b="1" i="0" dirty="0">
              <a:solidFill>
                <a:srgbClr val="005024"/>
              </a:solidFill>
              <a:effectLst/>
              <a:latin typeface="Helvetica Neue"/>
            </a:endParaRP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واحد بالصوت واحد بالدف</a:t>
            </a:r>
            <a:endParaRPr lang="en-US" sz="6600" b="1" i="0" dirty="0">
              <a:solidFill>
                <a:srgbClr val="005024"/>
              </a:solidFill>
              <a:effectLst/>
              <a:latin typeface="Helvetica Neue"/>
            </a:endParaRP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 واحد بالعود</a:t>
            </a:r>
            <a:br>
              <a:rPr lang="ar-EG" sz="6600" b="1" dirty="0">
                <a:solidFill>
                  <a:srgbClr val="005024"/>
                </a:solidFill>
              </a:rPr>
            </a:b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en-US" altLang="en-US" sz="66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93245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-3</a:t>
            </a:r>
            <a:r>
              <a:rPr lang="ar-EG" sz="6600" b="1" dirty="0">
                <a:solidFill>
                  <a:srgbClr val="000000"/>
                </a:solidFill>
                <a:latin typeface="Helvetica Neue"/>
                <a:cs typeface="+mn-cs"/>
              </a:rPr>
              <a:t> </a:t>
            </a:r>
          </a:p>
          <a:p>
            <a:pPr algn="ctr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 تنزل علينا البركات </a:t>
            </a:r>
            <a:endParaRPr lang="en-US" sz="6600" b="1" i="0" dirty="0">
              <a:solidFill>
                <a:srgbClr val="000000"/>
              </a:solidFill>
              <a:effectLst/>
              <a:latin typeface="Helvetica Neue"/>
            </a:endParaRPr>
          </a:p>
          <a:p>
            <a:pPr algn="ctr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لما يبدا عزف الآلات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مواهبنا ملكك ربي يا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قايدنا</a:t>
            </a:r>
            <a:endParaRPr lang="en-US" sz="6600" b="1" i="0" dirty="0">
              <a:solidFill>
                <a:srgbClr val="000000"/>
              </a:solidFill>
              <a:effectLst/>
              <a:latin typeface="Helvetica Neue"/>
            </a:endParaRPr>
          </a:p>
          <a:p>
            <a:pPr algn="ctr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يا معزينا بها الغربة</a:t>
            </a:r>
            <a:br>
              <a:rPr lang="ar-EG" sz="6600" b="1" dirty="0">
                <a:cs typeface="+mn-cs"/>
              </a:rPr>
            </a:br>
            <a:br>
              <a:rPr lang="ar-EG" sz="6600" b="1" dirty="0">
                <a:cs typeface="+mn-cs"/>
              </a:rPr>
            </a:br>
            <a:endParaRPr lang="en-US" altLang="en-US" sz="66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1881730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ما أحلى الإخوة متجمعين</a:t>
            </a:r>
            <a:endParaRPr lang="en-US" sz="6600" b="1" i="0" dirty="0">
              <a:solidFill>
                <a:srgbClr val="005024"/>
              </a:solidFill>
              <a:effectLst/>
              <a:latin typeface="Helvetica Neue"/>
            </a:endParaRP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</a:rPr>
              <a:t>بيهللوا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 تعال الأمين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والمواهب تكتر وتجود </a:t>
            </a:r>
            <a:endParaRPr lang="en-US" sz="6600" b="1" i="0" dirty="0">
              <a:solidFill>
                <a:srgbClr val="005024"/>
              </a:solidFill>
              <a:effectLst/>
              <a:latin typeface="Helvetica Neue"/>
            </a:endParaRP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واحد بالصوت واحد بالدف</a:t>
            </a:r>
            <a:endParaRPr lang="en-US" sz="6600" b="1" i="0" dirty="0">
              <a:solidFill>
                <a:srgbClr val="005024"/>
              </a:solidFill>
              <a:effectLst/>
              <a:latin typeface="Helvetica Neue"/>
            </a:endParaRP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 واحد بالعود</a:t>
            </a:r>
            <a:br>
              <a:rPr lang="ar-EG" sz="6600" b="1" dirty="0">
                <a:solidFill>
                  <a:srgbClr val="005024"/>
                </a:solidFill>
              </a:rPr>
            </a:b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en-US" altLang="en-US" sz="66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0035110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-</a:t>
            </a:r>
            <a:r>
              <a:rPr lang="en-US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4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 اختبارات حل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حزازيب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والشهادات م كبير وصغير</a:t>
            </a:r>
            <a:br>
              <a:rPr lang="ar-EG" sz="6600" b="1" dirty="0"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فرحنا فرح حقيقي مصدره</a:t>
            </a:r>
            <a:endParaRPr lang="en-US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من منبع أصلي مش تقليدي</a:t>
            </a:r>
            <a:br>
              <a:rPr lang="ar-EG" sz="6600" b="1" dirty="0">
                <a:cs typeface="+mn-cs"/>
              </a:rPr>
            </a:br>
            <a:endParaRPr lang="en-US" altLang="en-US" sz="66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3439932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ما أحلى الإخوة متجمعين</a:t>
            </a:r>
            <a:endParaRPr lang="en-US" sz="6600" b="1" i="0" dirty="0">
              <a:solidFill>
                <a:srgbClr val="005024"/>
              </a:solidFill>
              <a:effectLst/>
              <a:latin typeface="Helvetica Neue"/>
            </a:endParaRP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</a:rPr>
              <a:t>بيهللوا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 تعال الأمين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والمواهب تكتر وتجود </a:t>
            </a:r>
            <a:endParaRPr lang="en-US" sz="6600" b="1" i="0" dirty="0">
              <a:solidFill>
                <a:srgbClr val="005024"/>
              </a:solidFill>
              <a:effectLst/>
              <a:latin typeface="Helvetica Neue"/>
            </a:endParaRP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واحد بالصوت واحد بالدف</a:t>
            </a:r>
            <a:endParaRPr lang="en-US" sz="6600" b="1" i="0" dirty="0">
              <a:solidFill>
                <a:srgbClr val="005024"/>
              </a:solidFill>
              <a:effectLst/>
              <a:latin typeface="Helvetica Neue"/>
            </a:endParaRP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 واحد بالعود</a:t>
            </a:r>
            <a:br>
              <a:rPr lang="ar-EG" sz="6600" b="1" dirty="0">
                <a:solidFill>
                  <a:srgbClr val="005024"/>
                </a:solidFill>
              </a:rPr>
            </a:b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en-US" altLang="en-US" sz="66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959858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-</a:t>
            </a:r>
            <a:r>
              <a:rPr lang="en-US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5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باخر السهرة اذا في بدور</a:t>
            </a:r>
            <a:endParaRPr lang="en-US" sz="6600" b="1" i="0" dirty="0">
              <a:solidFill>
                <a:srgbClr val="000000"/>
              </a:solidFill>
              <a:effectLst/>
              <a:latin typeface="Helvetica Neue"/>
            </a:endParaRPr>
          </a:p>
          <a:p>
            <a:pPr algn="ctr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نعرف إنه إبليس مقهور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يعمل جهده تا يفرقنا </a:t>
            </a:r>
            <a:endParaRPr lang="en-US" sz="6600" b="1" i="0" dirty="0">
              <a:solidFill>
                <a:srgbClr val="000000"/>
              </a:solidFill>
              <a:effectLst/>
              <a:latin typeface="Helvetica Neue"/>
            </a:endParaRPr>
          </a:p>
          <a:p>
            <a:pPr algn="ctr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ويشتتنا ويبعدنا ويغربنا</a:t>
            </a:r>
            <a:br>
              <a:rPr lang="ar-EG" sz="6600" b="1" dirty="0">
                <a:cs typeface="+mn-cs"/>
              </a:rPr>
            </a:br>
            <a:br>
              <a:rPr lang="ar-EG" sz="6600" b="1" dirty="0">
                <a:cs typeface="+mn-cs"/>
              </a:rPr>
            </a:br>
            <a:endParaRPr lang="en-US" altLang="en-US" sz="66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6701903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ما أحلى الإخوة متجمعين</a:t>
            </a:r>
            <a:endParaRPr lang="en-US" sz="6600" b="1" i="0" dirty="0">
              <a:solidFill>
                <a:srgbClr val="005024"/>
              </a:solidFill>
              <a:effectLst/>
              <a:latin typeface="Helvetica Neue"/>
            </a:endParaRP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</a:rPr>
              <a:t>بيهللوا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 تعال الأمين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والمواهب تكتر وتجود </a:t>
            </a:r>
            <a:endParaRPr lang="en-US" sz="6600" b="1" i="0" dirty="0">
              <a:solidFill>
                <a:srgbClr val="005024"/>
              </a:solidFill>
              <a:effectLst/>
              <a:latin typeface="Helvetica Neue"/>
            </a:endParaRP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واحد بالصوت واحد بالدف</a:t>
            </a:r>
            <a:endParaRPr lang="en-US" sz="6600" b="1" i="0" dirty="0">
              <a:solidFill>
                <a:srgbClr val="005024"/>
              </a:solidFill>
              <a:effectLst/>
              <a:latin typeface="Helvetica Neue"/>
            </a:endParaRP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 واحد بالعود</a:t>
            </a:r>
            <a:br>
              <a:rPr lang="ar-EG" sz="6600" b="1" dirty="0">
                <a:solidFill>
                  <a:srgbClr val="005024"/>
                </a:solidFill>
              </a:rPr>
            </a:b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en-US" altLang="en-US" sz="66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0592943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3263</TotalTime>
  <Words>252</Words>
  <Application>Microsoft Office PowerPoint</Application>
  <PresentationFormat>عرض على الشاشة (4:3)</PresentationFormat>
  <Paragraphs>52</Paragraphs>
  <Slides>13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7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259</cp:revision>
  <dcterms:created xsi:type="dcterms:W3CDTF">2021-12-07T14:30:00Z</dcterms:created>
  <dcterms:modified xsi:type="dcterms:W3CDTF">2024-10-31T12:10:29Z</dcterms:modified>
</cp:coreProperties>
</file>