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409" r:id="rId4"/>
    <p:sldId id="410" r:id="rId5"/>
    <p:sldId id="411" r:id="rId6"/>
    <p:sldId id="412" r:id="rId7"/>
    <p:sldId id="414" r:id="rId8"/>
    <p:sldId id="395" r:id="rId9"/>
    <p:sldId id="415" r:id="rId10"/>
    <p:sldId id="416" r:id="rId11"/>
    <p:sldId id="417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409"/>
            <p14:sldId id="410"/>
            <p14:sldId id="411"/>
            <p14:sldId id="412"/>
            <p14:sldId id="414"/>
            <p14:sldId id="395"/>
            <p14:sldId id="415"/>
            <p14:sldId id="416"/>
            <p14:sldId id="4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3" d="100"/>
          <a:sy n="93" d="100"/>
        </p:scale>
        <p:origin x="148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157877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err="1"/>
              <a:t>ميدلـــــــي</a:t>
            </a:r>
            <a:r>
              <a:rPr lang="ar-EG" sz="5400" b="1" dirty="0"/>
              <a:t> </a:t>
            </a:r>
          </a:p>
          <a:p>
            <a:pPr algn="ctr" rtl="1"/>
            <a:endParaRPr lang="ar-EG" sz="5400" b="1" dirty="0"/>
          </a:p>
          <a:p>
            <a:pPr algn="ctr" rtl="1"/>
            <a:r>
              <a:rPr lang="ar-EG" sz="5400" b="1" dirty="0"/>
              <a:t>فوق كل قوة + يسوع نتوجك </a:t>
            </a:r>
          </a:p>
          <a:p>
            <a:pPr algn="ctr" rtl="1"/>
            <a:r>
              <a:rPr lang="ar-EG" sz="5400" b="1" dirty="0"/>
              <a:t>+ نحن نعلن حضور يسوع</a:t>
            </a:r>
            <a:endParaRPr lang="ar-EG" sz="4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90691"/>
            <a:ext cx="9982199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/>
              <a:t>3</a:t>
            </a:r>
            <a:r>
              <a:rPr lang="ar-SA" sz="4400" b="1" dirty="0"/>
              <a:t>-(نحن نعلن تحرير يسوع  </a:t>
            </a:r>
          </a:p>
          <a:p>
            <a:pPr algn="ctr" rtl="1"/>
            <a:r>
              <a:rPr lang="ar-SA" sz="4400" b="1" dirty="0"/>
              <a:t>نعلن تحرير  يس</a:t>
            </a:r>
            <a:r>
              <a:rPr lang="ar-EG" sz="4400" b="1" dirty="0"/>
              <a:t>ــــــــ</a:t>
            </a:r>
            <a:r>
              <a:rPr lang="ar-SA" sz="4400" b="1" dirty="0"/>
              <a:t>وع</a:t>
            </a:r>
          </a:p>
          <a:p>
            <a:pPr algn="ctr" rtl="1"/>
            <a:r>
              <a:rPr lang="ar-SA" sz="4400" b="1" dirty="0"/>
              <a:t>ه</a:t>
            </a:r>
            <a:r>
              <a:rPr lang="ar-EG" sz="4400" b="1" dirty="0"/>
              <a:t>ـــــ</a:t>
            </a:r>
            <a:r>
              <a:rPr lang="ar-SA" sz="4400" b="1" dirty="0"/>
              <a:t>و أم</a:t>
            </a:r>
            <a:r>
              <a:rPr lang="ar-EG" sz="4400" b="1" dirty="0"/>
              <a:t>ــ</a:t>
            </a:r>
            <a:r>
              <a:rPr lang="ar-SA" sz="4400" b="1" dirty="0"/>
              <a:t>س والي</a:t>
            </a:r>
            <a:r>
              <a:rPr lang="ar-EG" sz="4400" b="1" dirty="0"/>
              <a:t>ــــــ</a:t>
            </a:r>
            <a:r>
              <a:rPr lang="ar-SA" sz="4400" b="1" dirty="0" err="1"/>
              <a:t>وم</a:t>
            </a:r>
            <a:endParaRPr lang="ar-EG" sz="4400" b="1" dirty="0"/>
          </a:p>
          <a:p>
            <a:pPr algn="ctr" rtl="1"/>
            <a:r>
              <a:rPr lang="ar-EG" sz="4400" b="1" dirty="0"/>
              <a:t>  </a:t>
            </a:r>
            <a:r>
              <a:rPr lang="ar-SA" sz="4400" b="1" dirty="0"/>
              <a:t>وإل</a:t>
            </a:r>
            <a:r>
              <a:rPr lang="ar-EG" sz="4400" b="1" dirty="0"/>
              <a:t>ــــــــ</a:t>
            </a:r>
            <a:r>
              <a:rPr lang="ar-SA" sz="4400" b="1" dirty="0"/>
              <a:t>ى الأب</a:t>
            </a:r>
            <a:r>
              <a:rPr lang="ar-EG" sz="4400" b="1" dirty="0"/>
              <a:t>ــــــــــــ</a:t>
            </a:r>
            <a:r>
              <a:rPr lang="ar-SA" sz="4400" b="1" dirty="0"/>
              <a:t>د)2</a:t>
            </a:r>
            <a:endParaRPr lang="en-US" sz="4400" b="1" dirty="0"/>
          </a:p>
          <a:p>
            <a:pPr algn="ctr" rtl="1"/>
            <a:endParaRPr lang="ar-SA" sz="2800" b="1" dirty="0"/>
          </a:p>
          <a:p>
            <a:pPr algn="ctr"/>
            <a:r>
              <a:rPr lang="pl-PL" sz="3200" b="1" dirty="0">
                <a:solidFill>
                  <a:srgbClr val="FF0000"/>
                </a:solidFill>
              </a:rPr>
              <a:t>Na</a:t>
            </a:r>
            <a:r>
              <a:rPr lang="en-US" sz="3200" b="1" dirty="0">
                <a:solidFill>
                  <a:srgbClr val="FF0000"/>
                </a:solidFill>
              </a:rPr>
              <a:t>h</a:t>
            </a:r>
            <a:r>
              <a:rPr lang="pl-PL" sz="3200" b="1" dirty="0">
                <a:solidFill>
                  <a:srgbClr val="FF0000"/>
                </a:solidFill>
              </a:rPr>
              <a:t>n</a:t>
            </a:r>
            <a:r>
              <a:rPr lang="en-US" sz="3200" b="1" dirty="0">
                <a:solidFill>
                  <a:srgbClr val="FF0000"/>
                </a:solidFill>
              </a:rPr>
              <a:t>o</a:t>
            </a:r>
            <a:r>
              <a:rPr lang="pl-PL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nolan</a:t>
            </a:r>
            <a:r>
              <a:rPr lang="pl-PL" sz="3200" b="1" dirty="0">
                <a:solidFill>
                  <a:srgbClr val="FF0000"/>
                </a:solidFill>
              </a:rPr>
              <a:t> ta</a:t>
            </a:r>
            <a:r>
              <a:rPr lang="en-US" sz="3200" b="1" dirty="0">
                <a:solidFill>
                  <a:srgbClr val="FF0000"/>
                </a:solidFill>
              </a:rPr>
              <a:t>h</a:t>
            </a:r>
            <a:r>
              <a:rPr lang="pl-PL" sz="3200" b="1" dirty="0">
                <a:solidFill>
                  <a:srgbClr val="FF0000"/>
                </a:solidFill>
              </a:rPr>
              <a:t>rir Yasou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pl-PL" sz="3200" b="1" dirty="0">
                <a:solidFill>
                  <a:srgbClr val="FF0000"/>
                </a:solidFill>
              </a:rPr>
              <a:t>Nalan</a:t>
            </a:r>
            <a:r>
              <a:rPr lang="en-US" sz="3200" b="1" dirty="0">
                <a:solidFill>
                  <a:srgbClr val="FF0000"/>
                </a:solidFill>
              </a:rPr>
              <a:t>o</a:t>
            </a:r>
            <a:r>
              <a:rPr lang="pl-PL" sz="3200" b="1" dirty="0">
                <a:solidFill>
                  <a:srgbClr val="FF0000"/>
                </a:solidFill>
              </a:rPr>
              <a:t> ta</a:t>
            </a:r>
            <a:r>
              <a:rPr lang="en-US" sz="3200" b="1" dirty="0">
                <a:solidFill>
                  <a:srgbClr val="FF0000"/>
                </a:solidFill>
              </a:rPr>
              <a:t>h</a:t>
            </a:r>
            <a:r>
              <a:rPr lang="pl-PL" sz="3200" b="1" dirty="0">
                <a:solidFill>
                  <a:srgbClr val="FF0000"/>
                </a:solidFill>
              </a:rPr>
              <a:t>rir Yasou</a:t>
            </a:r>
            <a:endParaRPr lang="en-US" sz="3200" b="1" dirty="0">
              <a:solidFill>
                <a:srgbClr val="FF0000"/>
              </a:solidFill>
            </a:endParaRPr>
          </a:p>
          <a:p>
            <a:pPr algn="ctr"/>
            <a:r>
              <a:rPr lang="en-US" sz="3200" b="1" dirty="0">
                <a:solidFill>
                  <a:srgbClr val="FF0000"/>
                </a:solidFill>
              </a:rPr>
              <a:t>Howa </a:t>
            </a:r>
            <a:r>
              <a:rPr lang="en-US" sz="3200" b="1" dirty="0" err="1">
                <a:solidFill>
                  <a:srgbClr val="FF0000"/>
                </a:solidFill>
              </a:rPr>
              <a:t>ams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wel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yoom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Wa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abad</a:t>
            </a:r>
            <a:r>
              <a:rPr lang="en-US" sz="3200" b="1" dirty="0">
                <a:solidFill>
                  <a:srgbClr val="FF0000"/>
                </a:solidFill>
              </a:rPr>
              <a:t>)2</a:t>
            </a:r>
          </a:p>
          <a:p>
            <a:pPr algn="ctr"/>
            <a:endParaRPr lang="en-US" sz="3200" b="1" dirty="0">
              <a:solidFill>
                <a:srgbClr val="FF0000"/>
              </a:solidFill>
            </a:endParaRPr>
          </a:p>
          <a:p>
            <a:pPr algn="ctr"/>
            <a:r>
              <a:rPr lang="en-US" sz="2400" b="1" dirty="0"/>
              <a:t>(We declare the freedom of </a:t>
            </a:r>
            <a:r>
              <a:rPr lang="en-US" sz="2400" b="1" dirty="0" err="1"/>
              <a:t>JesusWe</a:t>
            </a:r>
            <a:r>
              <a:rPr lang="en-US" sz="2400" b="1" dirty="0"/>
              <a:t> declare the freedom of Jesus</a:t>
            </a:r>
          </a:p>
          <a:p>
            <a:pPr algn="ctr"/>
            <a:r>
              <a:rPr lang="en-US" sz="2400" b="1" dirty="0"/>
              <a:t>He is the same yesterday and today And forever) 2"</a:t>
            </a:r>
            <a:br>
              <a:rPr lang="ar-SA" sz="3200" b="1" dirty="0">
                <a:solidFill>
                  <a:srgbClr val="FF0000"/>
                </a:solidFill>
              </a:rPr>
            </a:br>
            <a:endParaRPr lang="ar-EG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217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90691"/>
            <a:ext cx="9982199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/>
              <a:t>4</a:t>
            </a:r>
            <a:r>
              <a:rPr lang="ar-SA" sz="4400" b="1" dirty="0"/>
              <a:t>- (أشدوا مجدا للرب </a:t>
            </a:r>
          </a:p>
          <a:p>
            <a:pPr algn="ctr" rtl="1"/>
            <a:r>
              <a:rPr lang="ar-SA" sz="4400" b="1" dirty="0"/>
              <a:t>الإله مجدا للرب الإله</a:t>
            </a:r>
          </a:p>
          <a:p>
            <a:pPr algn="ctr" rtl="1"/>
            <a:r>
              <a:rPr lang="ar-SA" sz="4400" b="1" dirty="0"/>
              <a:t> فاسمـــــه عظيـــــــم </a:t>
            </a:r>
          </a:p>
          <a:p>
            <a:pPr algn="ctr" rtl="1"/>
            <a:r>
              <a:rPr lang="ar-SA" sz="4400" b="1" dirty="0"/>
              <a:t>أهدي له التسبيح) 2</a:t>
            </a:r>
            <a:endParaRPr lang="ar-EG" sz="4400" b="1" dirty="0"/>
          </a:p>
          <a:p>
            <a:pPr algn="ctr" rtl="1"/>
            <a:endParaRPr lang="ar-SA" sz="2800" b="1" dirty="0"/>
          </a:p>
          <a:p>
            <a:pPr algn="ctr"/>
            <a:r>
              <a:rPr lang="en-US" sz="3200" b="1" dirty="0">
                <a:solidFill>
                  <a:srgbClr val="FF0000"/>
                </a:solidFill>
              </a:rPr>
              <a:t>(</a:t>
            </a:r>
            <a:r>
              <a:rPr lang="en-US" sz="3200" b="1" dirty="0" err="1">
                <a:solidFill>
                  <a:srgbClr val="FF0000"/>
                </a:solidFill>
              </a:rPr>
              <a:t>Ashdo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majd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lel-Rab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3200" b="1" dirty="0">
                <a:solidFill>
                  <a:srgbClr val="FF0000"/>
                </a:solidFill>
              </a:rPr>
              <a:t>El </a:t>
            </a:r>
            <a:r>
              <a:rPr lang="en-US" sz="3200" b="1" dirty="0" err="1">
                <a:solidFill>
                  <a:srgbClr val="FF0000"/>
                </a:solidFill>
              </a:rPr>
              <a:t>Elah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majd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lel-Rab</a:t>
            </a:r>
            <a:r>
              <a:rPr lang="en-US" sz="3200" b="1" dirty="0">
                <a:solidFill>
                  <a:srgbClr val="FF0000"/>
                </a:solidFill>
              </a:rPr>
              <a:t> El </a:t>
            </a:r>
            <a:r>
              <a:rPr lang="en-US" sz="3200" b="1" dirty="0" err="1">
                <a:solidFill>
                  <a:srgbClr val="FF0000"/>
                </a:solidFill>
              </a:rPr>
              <a:t>Elah</a:t>
            </a:r>
            <a:endParaRPr lang="en-US" sz="3200" b="1" dirty="0">
              <a:solidFill>
                <a:srgbClr val="FF0000"/>
              </a:solidFill>
            </a:endParaRPr>
          </a:p>
          <a:p>
            <a:pPr algn="ctr"/>
            <a:r>
              <a:rPr lang="en-US" sz="3200" b="1" dirty="0">
                <a:solidFill>
                  <a:srgbClr val="FF0000"/>
                </a:solidFill>
              </a:rPr>
              <a:t> fa </a:t>
            </a:r>
            <a:r>
              <a:rPr lang="en-US" sz="3200" b="1" dirty="0" err="1">
                <a:solidFill>
                  <a:srgbClr val="FF0000"/>
                </a:solidFill>
              </a:rPr>
              <a:t>esmo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azeem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ohdi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laho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el-tasbeeh</a:t>
            </a:r>
            <a:r>
              <a:rPr lang="en-US" sz="3200" b="1" dirty="0">
                <a:solidFill>
                  <a:srgbClr val="FF0000"/>
                </a:solidFill>
              </a:rPr>
              <a:t>) 2</a:t>
            </a:r>
          </a:p>
          <a:p>
            <a:pPr algn="ctr"/>
            <a:endParaRPr lang="en-US" sz="3200" b="1" dirty="0">
              <a:solidFill>
                <a:srgbClr val="FF0000"/>
              </a:solidFill>
            </a:endParaRPr>
          </a:p>
          <a:p>
            <a:pPr algn="ctr"/>
            <a:r>
              <a:rPr lang="en-US" sz="2800" b="1" dirty="0"/>
              <a:t>(Sing glory to the Lord God, glory to the Lord God </a:t>
            </a:r>
          </a:p>
          <a:p>
            <a:pPr algn="ctr"/>
            <a:r>
              <a:rPr lang="en-US" sz="2800" b="1" dirty="0"/>
              <a:t>For His name is </a:t>
            </a:r>
            <a:r>
              <a:rPr lang="en-US" sz="2800" b="1" dirty="0" err="1"/>
              <a:t>greatI</a:t>
            </a:r>
            <a:r>
              <a:rPr lang="en-US" sz="2800" b="1" dirty="0"/>
              <a:t> offer Him praise) 2</a:t>
            </a:r>
            <a:br>
              <a:rPr lang="ar-SA" sz="3600" b="1" dirty="0">
                <a:solidFill>
                  <a:srgbClr val="FF0000"/>
                </a:solidFill>
              </a:rPr>
            </a:br>
            <a:endParaRPr lang="ar-EG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156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49215"/>
            <a:ext cx="9982199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000" b="1" dirty="0"/>
              <a:t>(فوق كل قوة ورياسة </a:t>
            </a:r>
          </a:p>
          <a:p>
            <a:pPr algn="ctr" rtl="1"/>
            <a:r>
              <a:rPr lang="ar-EG" sz="4000" b="1" dirty="0"/>
              <a:t>فوق كل اسم وسيادة</a:t>
            </a:r>
            <a:br>
              <a:rPr lang="ar-EG" sz="4000" b="1" dirty="0"/>
            </a:br>
            <a:r>
              <a:rPr lang="ar-EG" sz="4000" b="1" dirty="0"/>
              <a:t>أنت قائم جالس في السماوات </a:t>
            </a:r>
          </a:p>
          <a:p>
            <a:pPr algn="ctr" rtl="1"/>
            <a:r>
              <a:rPr lang="ar-EG" sz="4000" b="1" dirty="0"/>
              <a:t>تخضع لك كل الأشياء) 2</a:t>
            </a:r>
            <a:br>
              <a:rPr lang="ar-EG" sz="4000" b="1" dirty="0"/>
            </a:br>
            <a:endParaRPr lang="ar-EG" sz="1050" b="1" dirty="0"/>
          </a:p>
          <a:p>
            <a:pPr algn="ctr" rtl="1"/>
            <a:r>
              <a:rPr lang="en-US" sz="3200" b="1" dirty="0">
                <a:solidFill>
                  <a:srgbClr val="FF0000"/>
                </a:solidFill>
              </a:rPr>
              <a:t>"</a:t>
            </a:r>
            <a:r>
              <a:rPr lang="en-US" sz="2800" b="1" dirty="0" err="1">
                <a:solidFill>
                  <a:srgbClr val="FF0000"/>
                </a:solidFill>
              </a:rPr>
              <a:t>Fawka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kol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kowten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reyasa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</a:rPr>
              <a:t>Fawka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kol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esm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seyada</a:t>
            </a:r>
            <a:endParaRPr lang="en-US" sz="2800" b="1" dirty="0">
              <a:solidFill>
                <a:srgbClr val="FF0000"/>
              </a:solidFill>
            </a:endParaRPr>
          </a:p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Enta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kaemo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galeson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fe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samawat</a:t>
            </a:r>
            <a:endParaRPr lang="en-US" sz="2800" b="1" dirty="0">
              <a:solidFill>
                <a:srgbClr val="FF0000"/>
              </a:solidFill>
            </a:endParaRP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</a:rPr>
              <a:t>Takhda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laka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kol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el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ashyaa</a:t>
            </a:r>
            <a:r>
              <a:rPr lang="en-US" sz="2800" b="1" dirty="0">
                <a:solidFill>
                  <a:srgbClr val="FF0000"/>
                </a:solidFill>
              </a:rPr>
              <a:t>“</a:t>
            </a:r>
          </a:p>
          <a:p>
            <a:pPr algn="ctr" rtl="1"/>
            <a:endParaRPr lang="en-US" sz="1050" b="1" dirty="0">
              <a:solidFill>
                <a:srgbClr val="FF0000"/>
              </a:solidFill>
            </a:endParaRPr>
          </a:p>
          <a:p>
            <a:pPr algn="ctr" rtl="1"/>
            <a:r>
              <a:rPr lang="en-US" sz="2400" b="1" dirty="0"/>
              <a:t>"Above all power and authority</a:t>
            </a:r>
          </a:p>
          <a:p>
            <a:pPr algn="ctr" rtl="1"/>
            <a:r>
              <a:rPr lang="en-US" sz="2400" b="1" dirty="0"/>
              <a:t>Above every name and dominion</a:t>
            </a:r>
            <a:br>
              <a:rPr lang="en-US" sz="2400" b="1" dirty="0"/>
            </a:br>
            <a:r>
              <a:rPr lang="en-US" sz="2400" b="1" dirty="0"/>
              <a:t>You are seated and reigning in the heavens</a:t>
            </a:r>
            <a:br>
              <a:rPr lang="en-US" sz="2400" b="1" dirty="0"/>
            </a:br>
            <a:r>
              <a:rPr lang="en-US" sz="2400" b="1" dirty="0"/>
              <a:t>All things are subject to You"</a:t>
            </a:r>
          </a:p>
          <a:p>
            <a:pPr algn="ctr" rtl="1"/>
            <a:endParaRPr lang="ar-EG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5162"/>
            <a:ext cx="9982199" cy="5870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4000" b="1" dirty="0"/>
              <a:t>مستَحق أن تَأخذ المجد   </a:t>
            </a:r>
            <a:endParaRPr lang="ar-EG" sz="4000" b="1" dirty="0"/>
          </a:p>
          <a:p>
            <a:pPr algn="ctr" rtl="1"/>
            <a:r>
              <a:rPr lang="ar-SA" sz="4000" b="1" dirty="0"/>
              <a:t>القدرة والكرامةَ</a:t>
            </a:r>
          </a:p>
          <a:p>
            <a:pPr algn="ctr"/>
            <a:r>
              <a:rPr lang="ar-SA" sz="4000" b="1" dirty="0"/>
              <a:t>قد ذبِحت واشتَريتنا </a:t>
            </a:r>
            <a:endParaRPr lang="ar-EG" sz="4000" b="1" dirty="0"/>
          </a:p>
          <a:p>
            <a:pPr algn="ctr"/>
            <a:r>
              <a:rPr lang="ar-SA" sz="4000" b="1" dirty="0"/>
              <a:t>فديتنا بدمك نحبك</a:t>
            </a:r>
            <a:br>
              <a:rPr lang="ar-EG" sz="4000" b="1" dirty="0"/>
            </a:br>
            <a:endParaRPr lang="ar-EG" sz="1050" b="1" dirty="0"/>
          </a:p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"</a:t>
            </a:r>
            <a:r>
              <a:rPr lang="en-US" sz="2800" b="1" dirty="0" err="1">
                <a:solidFill>
                  <a:srgbClr val="FF0000"/>
                </a:solidFill>
              </a:rPr>
              <a:t>Mostahek</a:t>
            </a:r>
            <a:r>
              <a:rPr lang="en-US" sz="2800" b="1" dirty="0">
                <a:solidFill>
                  <a:srgbClr val="FF0000"/>
                </a:solidFill>
              </a:rPr>
              <a:t> an </a:t>
            </a:r>
            <a:r>
              <a:rPr lang="en-US" sz="2800" b="1" dirty="0" err="1">
                <a:solidFill>
                  <a:srgbClr val="FF0000"/>
                </a:solidFill>
              </a:rPr>
              <a:t>takhod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el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magda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</a:p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 El </a:t>
            </a:r>
            <a:r>
              <a:rPr lang="en-US" sz="2800" b="1" dirty="0" err="1">
                <a:solidFill>
                  <a:srgbClr val="FF0000"/>
                </a:solidFill>
              </a:rPr>
              <a:t>kodra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wel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karamata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</a:rPr>
              <a:t>kad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zobehta</a:t>
            </a:r>
            <a:r>
              <a:rPr lang="en-US" sz="2800" b="1" dirty="0">
                <a:solidFill>
                  <a:srgbClr val="FF0000"/>
                </a:solidFill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</a:rPr>
              <a:t>shtareitana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</a:rPr>
              <a:t>Faditana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bedamak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nehebak</a:t>
            </a:r>
            <a:r>
              <a:rPr lang="en-US" sz="2800" b="1" dirty="0">
                <a:solidFill>
                  <a:srgbClr val="FF0000"/>
                </a:solidFill>
              </a:rPr>
              <a:t>“</a:t>
            </a:r>
          </a:p>
          <a:p>
            <a:pPr algn="ctr" rtl="1"/>
            <a:endParaRPr lang="en-US" sz="600" b="1" dirty="0">
              <a:solidFill>
                <a:srgbClr val="FF0000"/>
              </a:solidFill>
            </a:endParaRPr>
          </a:p>
          <a:p>
            <a:pPr algn="ctr" rtl="1"/>
            <a:endParaRPr lang="en-US" sz="1050" b="1" dirty="0">
              <a:solidFill>
                <a:srgbClr val="FF0000"/>
              </a:solidFill>
            </a:endParaRPr>
          </a:p>
          <a:p>
            <a:pPr algn="ctr" rtl="1"/>
            <a:r>
              <a:rPr lang="en-US" sz="2400" b="1" dirty="0"/>
              <a:t>"Worthy are You to receive glory, Power, and honor.</a:t>
            </a:r>
          </a:p>
          <a:p>
            <a:pPr algn="ctr" rtl="1"/>
            <a:r>
              <a:rPr lang="en-US" sz="2400" b="1" dirty="0"/>
              <a:t>You were slain and purchased us,</a:t>
            </a:r>
          </a:p>
          <a:p>
            <a:pPr algn="ctr" rtl="1"/>
            <a:r>
              <a:rPr lang="en-US" sz="2400" b="1" dirty="0"/>
              <a:t>Redeemed us by Your blood, we love You."</a:t>
            </a:r>
            <a:endParaRPr lang="ar-EG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792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9822"/>
            <a:ext cx="9982199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/>
              <a:t>يسوع نتوجك نعلن ملكك</a:t>
            </a:r>
            <a:br>
              <a:rPr lang="ar-EG" sz="4400" b="1" dirty="0"/>
            </a:br>
            <a:r>
              <a:rPr lang="ar-EG" sz="4400" b="1" dirty="0"/>
              <a:t>تعال الآن في وسطنا</a:t>
            </a:r>
            <a:br>
              <a:rPr lang="ar-EG" sz="4400" b="1" dirty="0"/>
            </a:br>
            <a:r>
              <a:rPr lang="ar-EG" sz="4400" b="1" dirty="0"/>
              <a:t>ولتعلوا وسط سبحنا</a:t>
            </a:r>
            <a:br>
              <a:rPr lang="ar-EG" sz="4000" b="1" dirty="0"/>
            </a:br>
            <a:endParaRPr lang="ar-EG" sz="3200" b="1" dirty="0"/>
          </a:p>
          <a:p>
            <a:pPr algn="ctr" rtl="1"/>
            <a:endParaRPr lang="ar-EG" sz="1050" b="1" dirty="0"/>
          </a:p>
          <a:p>
            <a:pPr algn="ctr" rtl="1"/>
            <a:r>
              <a:rPr lang="en-US" sz="3200" b="1" dirty="0">
                <a:solidFill>
                  <a:srgbClr val="FF0000"/>
                </a:solidFill>
              </a:rPr>
              <a:t>" </a:t>
            </a:r>
            <a:r>
              <a:rPr lang="en-US" sz="3200" b="1" dirty="0" err="1">
                <a:solidFill>
                  <a:srgbClr val="FF0000"/>
                </a:solidFill>
              </a:rPr>
              <a:t>Yasou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notawegak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Noulen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molkak</a:t>
            </a:r>
            <a:endParaRPr lang="en-US" sz="3200" b="1" dirty="0">
              <a:solidFill>
                <a:srgbClr val="FF0000"/>
              </a:solidFill>
            </a:endParaRPr>
          </a:p>
          <a:p>
            <a:pPr algn="ctr" rtl="1"/>
            <a:r>
              <a:rPr lang="en-US" sz="3200" b="1" dirty="0">
                <a:solidFill>
                  <a:srgbClr val="FF0000"/>
                </a:solidFill>
              </a:rPr>
              <a:t>Taal </a:t>
            </a:r>
            <a:r>
              <a:rPr lang="en-US" sz="3200" b="1" dirty="0" err="1">
                <a:solidFill>
                  <a:srgbClr val="FF0000"/>
                </a:solidFill>
              </a:rPr>
              <a:t>alan</a:t>
            </a:r>
            <a:r>
              <a:rPr lang="en-US" sz="3200" b="1" dirty="0">
                <a:solidFill>
                  <a:srgbClr val="FF0000"/>
                </a:solidFill>
              </a:rPr>
              <a:t> fi </a:t>
            </a:r>
            <a:r>
              <a:rPr lang="en-US" sz="3200" b="1" dirty="0" err="1">
                <a:solidFill>
                  <a:srgbClr val="FF0000"/>
                </a:solidFill>
              </a:rPr>
              <a:t>wostena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</a:p>
          <a:p>
            <a:pPr algn="ctr" rtl="1"/>
            <a:r>
              <a:rPr lang="en-US" sz="3200" b="1" dirty="0">
                <a:solidFill>
                  <a:srgbClr val="FF0000"/>
                </a:solidFill>
              </a:rPr>
              <a:t>W </a:t>
            </a:r>
            <a:r>
              <a:rPr lang="en-US" sz="3200" b="1" dirty="0" err="1">
                <a:solidFill>
                  <a:srgbClr val="FF0000"/>
                </a:solidFill>
              </a:rPr>
              <a:t>latalou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wast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sabhena</a:t>
            </a:r>
            <a:r>
              <a:rPr lang="en-US" sz="3200" b="1" dirty="0">
                <a:solidFill>
                  <a:srgbClr val="FF0000"/>
                </a:solidFill>
              </a:rPr>
              <a:t>“</a:t>
            </a:r>
          </a:p>
          <a:p>
            <a:pPr algn="ctr" rtl="1"/>
            <a:endParaRPr lang="en-US" sz="1050" b="1" dirty="0">
              <a:solidFill>
                <a:srgbClr val="FF0000"/>
              </a:solidFill>
            </a:endParaRPr>
          </a:p>
          <a:p>
            <a:pPr algn="ctr" rtl="1"/>
            <a:endParaRPr lang="en-US" sz="1050" b="1" dirty="0">
              <a:solidFill>
                <a:srgbClr val="FF0000"/>
              </a:solidFill>
            </a:endParaRPr>
          </a:p>
          <a:p>
            <a:pPr algn="ctr" rtl="1"/>
            <a:endParaRPr lang="en-US" sz="1050" b="1" dirty="0">
              <a:solidFill>
                <a:srgbClr val="FF0000"/>
              </a:solidFill>
            </a:endParaRPr>
          </a:p>
          <a:p>
            <a:pPr algn="ctr" rtl="1"/>
            <a:r>
              <a:rPr lang="en-US" sz="2600" b="1" dirty="0"/>
              <a:t>"Jesus, we crown </a:t>
            </a:r>
            <a:r>
              <a:rPr lang="en-US" sz="2600" b="1" dirty="0" err="1"/>
              <a:t>YouWe</a:t>
            </a:r>
            <a:r>
              <a:rPr lang="en-US" sz="2600" b="1" dirty="0"/>
              <a:t> declare Your kingdom </a:t>
            </a:r>
          </a:p>
          <a:p>
            <a:pPr algn="ctr" rtl="1"/>
            <a:r>
              <a:rPr lang="en-US" sz="2600" b="1" dirty="0"/>
              <a:t>Come now in our midst And be exalted among our praise."</a:t>
            </a:r>
            <a:endParaRPr lang="ar-EG" sz="2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121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88370"/>
            <a:ext cx="9982199" cy="5055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/>
              <a:t>تعبدك قلوبنا  يرفعك سجودنا</a:t>
            </a:r>
            <a:br>
              <a:rPr lang="ar-EG" sz="4400" b="1" dirty="0"/>
            </a:br>
            <a:r>
              <a:rPr lang="ar-EG" sz="4400" b="1" dirty="0"/>
              <a:t>يلذ لك تسبيحنا  فتعال وخذ مجدك</a:t>
            </a:r>
          </a:p>
          <a:p>
            <a:pPr algn="ctr" rtl="1"/>
            <a:endParaRPr lang="ar-EG" sz="4000" b="1" dirty="0"/>
          </a:p>
          <a:p>
            <a:pPr algn="ctr" rtl="1"/>
            <a:r>
              <a:rPr lang="en-US" sz="3200" b="1" dirty="0">
                <a:solidFill>
                  <a:srgbClr val="FF0000"/>
                </a:solidFill>
              </a:rPr>
              <a:t>"</a:t>
            </a:r>
            <a:r>
              <a:rPr lang="en-US" sz="3200" b="1" dirty="0" err="1">
                <a:solidFill>
                  <a:srgbClr val="FF0000"/>
                </a:solidFill>
              </a:rPr>
              <a:t>Tabodak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kolobna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Yarfaoka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sogodna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</a:p>
          <a:p>
            <a:pPr algn="ctr" rtl="1"/>
            <a:r>
              <a:rPr lang="en-US" sz="3200" b="1" dirty="0" err="1">
                <a:solidFill>
                  <a:srgbClr val="FF0000"/>
                </a:solidFill>
              </a:rPr>
              <a:t>Yelaz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lak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tasbehna</a:t>
            </a:r>
            <a:endParaRPr lang="en-US" sz="3200" b="1" dirty="0">
              <a:solidFill>
                <a:srgbClr val="FF0000"/>
              </a:solidFill>
            </a:endParaRPr>
          </a:p>
          <a:p>
            <a:pPr algn="ctr" rtl="1"/>
            <a:r>
              <a:rPr lang="en-US" sz="3200" b="1" dirty="0" err="1">
                <a:solidFill>
                  <a:srgbClr val="FF0000"/>
                </a:solidFill>
              </a:rPr>
              <a:t>Fataala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wa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khod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magdak</a:t>
            </a:r>
            <a:r>
              <a:rPr lang="en-US" sz="3200" b="1" dirty="0">
                <a:solidFill>
                  <a:srgbClr val="FF0000"/>
                </a:solidFill>
              </a:rPr>
              <a:t>“</a:t>
            </a:r>
          </a:p>
          <a:p>
            <a:pPr algn="ctr" rtl="1"/>
            <a:endParaRPr lang="en-US" sz="3200" b="1" dirty="0">
              <a:solidFill>
                <a:srgbClr val="FF0000"/>
              </a:solidFill>
            </a:endParaRPr>
          </a:p>
          <a:p>
            <a:pPr algn="ctr" rtl="1"/>
            <a:endParaRPr lang="en-US" sz="1050" b="1" dirty="0">
              <a:solidFill>
                <a:srgbClr val="FF0000"/>
              </a:solidFill>
            </a:endParaRPr>
          </a:p>
          <a:p>
            <a:pPr algn="ctr" rtl="1"/>
            <a:r>
              <a:rPr lang="en-US" sz="2800" b="1" dirty="0"/>
              <a:t>"Our hearts worship You Our worship exalts You</a:t>
            </a:r>
          </a:p>
          <a:p>
            <a:pPr algn="ctr" rtl="1"/>
            <a:r>
              <a:rPr lang="en-US" sz="2600" b="1" dirty="0"/>
              <a:t>Our praise pleases You So be exalted and receive Your glory."</a:t>
            </a:r>
            <a:endParaRPr lang="ar-EG" sz="2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180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5165"/>
            <a:ext cx="9982199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( ولتبني عرشك بيننا )</a:t>
            </a:r>
            <a:r>
              <a:rPr lang="ar-EG" sz="3600" b="1" dirty="0"/>
              <a:t>2</a:t>
            </a:r>
            <a:br>
              <a:rPr lang="ar-EG" sz="4800" b="1" dirty="0"/>
            </a:br>
            <a:r>
              <a:rPr lang="ar-EG" sz="4800" b="1" dirty="0"/>
              <a:t>روح الله تعال الآن</a:t>
            </a:r>
            <a:br>
              <a:rPr lang="ar-EG" sz="4800" b="1" dirty="0"/>
            </a:br>
            <a:br>
              <a:rPr lang="ar-EG" sz="4400" b="1" dirty="0"/>
            </a:br>
            <a:endParaRPr lang="ar-EG" sz="1100" b="1" dirty="0"/>
          </a:p>
          <a:p>
            <a:pPr algn="ctr" rtl="1"/>
            <a:r>
              <a:rPr lang="en-US" sz="3600" b="1" dirty="0">
                <a:solidFill>
                  <a:srgbClr val="FF0000"/>
                </a:solidFill>
              </a:rPr>
              <a:t>"(</a:t>
            </a:r>
            <a:r>
              <a:rPr lang="en-US" sz="3600" b="1" dirty="0" err="1">
                <a:solidFill>
                  <a:srgbClr val="FF0000"/>
                </a:solidFill>
              </a:rPr>
              <a:t>Waltabnia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arshak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baynana</a:t>
            </a:r>
            <a:r>
              <a:rPr lang="en-US" sz="3600" b="1" dirty="0">
                <a:solidFill>
                  <a:srgbClr val="FF0000"/>
                </a:solidFill>
              </a:rPr>
              <a:t>)2</a:t>
            </a:r>
          </a:p>
          <a:p>
            <a:pPr algn="ctr" rtl="1"/>
            <a:r>
              <a:rPr lang="en-US" sz="3600" b="1" dirty="0" err="1">
                <a:solidFill>
                  <a:srgbClr val="FF0000"/>
                </a:solidFill>
              </a:rPr>
              <a:t>Roh</a:t>
            </a:r>
            <a:r>
              <a:rPr lang="en-US" sz="3600" b="1" dirty="0">
                <a:solidFill>
                  <a:srgbClr val="FF0000"/>
                </a:solidFill>
              </a:rPr>
              <a:t> Allah </a:t>
            </a:r>
            <a:r>
              <a:rPr lang="en-US" sz="3600" b="1" dirty="0" err="1">
                <a:solidFill>
                  <a:srgbClr val="FF0000"/>
                </a:solidFill>
              </a:rPr>
              <a:t>taala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alan</a:t>
            </a:r>
            <a:r>
              <a:rPr lang="en-US" sz="3600" b="1" dirty="0">
                <a:solidFill>
                  <a:srgbClr val="FF0000"/>
                </a:solidFill>
              </a:rPr>
              <a:t>."</a:t>
            </a:r>
            <a:endParaRPr lang="en-US" sz="1100" b="1" dirty="0">
              <a:solidFill>
                <a:srgbClr val="FF0000"/>
              </a:solidFill>
            </a:endParaRPr>
          </a:p>
          <a:p>
            <a:pPr algn="ctr" rtl="1"/>
            <a:endParaRPr lang="en-US" sz="1100" b="1" dirty="0">
              <a:solidFill>
                <a:srgbClr val="FF0000"/>
              </a:solidFill>
            </a:endParaRPr>
          </a:p>
          <a:p>
            <a:pPr algn="ctr" rtl="1"/>
            <a:endParaRPr lang="ar-EG" sz="1100" b="1" dirty="0">
              <a:solidFill>
                <a:srgbClr val="FF0000"/>
              </a:solidFill>
            </a:endParaRPr>
          </a:p>
          <a:p>
            <a:pPr algn="ctr" rtl="1"/>
            <a:endParaRPr lang="en-US" sz="1100" b="1" dirty="0">
              <a:solidFill>
                <a:srgbClr val="FF0000"/>
              </a:solidFill>
            </a:endParaRPr>
          </a:p>
          <a:p>
            <a:pPr algn="ctr" rtl="1"/>
            <a:endParaRPr lang="en-US" sz="1100" b="1" dirty="0">
              <a:solidFill>
                <a:srgbClr val="FF0000"/>
              </a:solidFill>
            </a:endParaRPr>
          </a:p>
          <a:p>
            <a:pPr algn="ctr" rtl="1"/>
            <a:r>
              <a:rPr lang="en-US" sz="3200" b="1" dirty="0"/>
              <a:t>"(And build Your throne among us) 2</a:t>
            </a:r>
          </a:p>
          <a:p>
            <a:pPr algn="ctr" rtl="1"/>
            <a:r>
              <a:rPr lang="en-US" sz="3200" b="1" dirty="0"/>
              <a:t>Spirit of God, come now."</a:t>
            </a:r>
            <a:endParaRPr lang="ar-EG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276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5165"/>
            <a:ext cx="9982199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( وكلما ندعوك تأتي )2</a:t>
            </a:r>
            <a:br>
              <a:rPr lang="ar-EG" sz="4800" b="1" dirty="0"/>
            </a:br>
            <a:r>
              <a:rPr lang="ar-EG" sz="4800" b="1" dirty="0"/>
              <a:t>روح الله تعال الآن</a:t>
            </a:r>
            <a:br>
              <a:rPr lang="ar-EG" sz="4800" b="1" dirty="0"/>
            </a:br>
            <a:br>
              <a:rPr lang="ar-EG" sz="4400" b="1" dirty="0"/>
            </a:br>
            <a:endParaRPr lang="ar-EG" sz="1100" b="1" dirty="0"/>
          </a:p>
          <a:p>
            <a:pPr algn="ctr" rtl="1"/>
            <a:r>
              <a:rPr lang="en-US" sz="3600" b="1" dirty="0">
                <a:solidFill>
                  <a:srgbClr val="FF0000"/>
                </a:solidFill>
              </a:rPr>
              <a:t>"(</a:t>
            </a:r>
            <a:r>
              <a:rPr lang="en-US" sz="3600" b="1" dirty="0" err="1">
                <a:solidFill>
                  <a:srgbClr val="FF0000"/>
                </a:solidFill>
              </a:rPr>
              <a:t>Wa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kolama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nadaook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taati</a:t>
            </a:r>
            <a:r>
              <a:rPr lang="en-US" sz="3600" b="1" dirty="0">
                <a:solidFill>
                  <a:srgbClr val="FF0000"/>
                </a:solidFill>
              </a:rPr>
              <a:t>)2</a:t>
            </a:r>
          </a:p>
          <a:p>
            <a:pPr algn="ctr" rtl="1"/>
            <a:r>
              <a:rPr lang="en-US" sz="3600" b="1" dirty="0" err="1">
                <a:solidFill>
                  <a:srgbClr val="FF0000"/>
                </a:solidFill>
              </a:rPr>
              <a:t>Roh</a:t>
            </a:r>
            <a:r>
              <a:rPr lang="en-US" sz="3600" b="1" dirty="0">
                <a:solidFill>
                  <a:srgbClr val="FF0000"/>
                </a:solidFill>
              </a:rPr>
              <a:t> Allah </a:t>
            </a:r>
            <a:r>
              <a:rPr lang="en-US" sz="3600" b="1" dirty="0" err="1">
                <a:solidFill>
                  <a:srgbClr val="FF0000"/>
                </a:solidFill>
              </a:rPr>
              <a:t>taala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alan</a:t>
            </a:r>
            <a:r>
              <a:rPr lang="en-US" sz="3600" b="1" dirty="0">
                <a:solidFill>
                  <a:srgbClr val="FF0000"/>
                </a:solidFill>
              </a:rPr>
              <a:t>."</a:t>
            </a:r>
            <a:endParaRPr lang="en-US" sz="1100" b="1" dirty="0">
              <a:solidFill>
                <a:srgbClr val="FF0000"/>
              </a:solidFill>
            </a:endParaRPr>
          </a:p>
          <a:p>
            <a:pPr algn="ctr" rtl="1"/>
            <a:endParaRPr lang="ar-EG" sz="1100" b="1" dirty="0">
              <a:solidFill>
                <a:srgbClr val="FF0000"/>
              </a:solidFill>
            </a:endParaRPr>
          </a:p>
          <a:p>
            <a:pPr algn="ctr" rtl="1"/>
            <a:endParaRPr lang="en-US" sz="1100" b="1" dirty="0">
              <a:solidFill>
                <a:srgbClr val="FF0000"/>
              </a:solidFill>
            </a:endParaRPr>
          </a:p>
          <a:p>
            <a:pPr algn="ctr" rtl="1"/>
            <a:endParaRPr lang="en-US" sz="1100" b="1" dirty="0">
              <a:solidFill>
                <a:srgbClr val="FF0000"/>
              </a:solidFill>
            </a:endParaRPr>
          </a:p>
          <a:p>
            <a:pPr algn="ctr" rtl="1"/>
            <a:r>
              <a:rPr lang="en-US" sz="3200" b="1" dirty="0"/>
              <a:t>"(And whenever we call You, You come) 2</a:t>
            </a:r>
          </a:p>
          <a:p>
            <a:pPr algn="ctr" rtl="1"/>
            <a:r>
              <a:rPr lang="en-US" sz="3200" b="1" dirty="0"/>
              <a:t>Spirit of God, come now."</a:t>
            </a:r>
            <a:endParaRPr lang="ar-EG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300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90691"/>
            <a:ext cx="9982199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4400" b="1" dirty="0"/>
              <a:t>1-(نحن نعلن حضور</a:t>
            </a:r>
            <a:r>
              <a:rPr lang="ar-EG" sz="4400" b="1" dirty="0"/>
              <a:t> </a:t>
            </a:r>
            <a:r>
              <a:rPr lang="ar-SA" sz="4400" b="1" dirty="0"/>
              <a:t>يسوع  </a:t>
            </a:r>
            <a:endParaRPr lang="ar-EG" sz="4400" b="1" dirty="0"/>
          </a:p>
          <a:p>
            <a:pPr algn="ctr" rtl="1"/>
            <a:r>
              <a:rPr lang="ar-SA" sz="4400" b="1" dirty="0"/>
              <a:t>نعلن حضور يس</a:t>
            </a:r>
            <a:r>
              <a:rPr lang="ar-EG" sz="4400" b="1" dirty="0"/>
              <a:t>ــــــــ</a:t>
            </a:r>
            <a:r>
              <a:rPr lang="ar-SA" sz="4400" b="1" dirty="0"/>
              <a:t>وع</a:t>
            </a:r>
          </a:p>
          <a:p>
            <a:pPr algn="ctr" rtl="1"/>
            <a:r>
              <a:rPr lang="ar-SA" sz="4400" b="1" dirty="0"/>
              <a:t>ه</a:t>
            </a:r>
            <a:r>
              <a:rPr lang="ar-EG" sz="4400" b="1" dirty="0"/>
              <a:t>ـــــ</a:t>
            </a:r>
            <a:r>
              <a:rPr lang="ar-SA" sz="4400" b="1" dirty="0"/>
              <a:t>و أم</a:t>
            </a:r>
            <a:r>
              <a:rPr lang="ar-EG" sz="4400" b="1" dirty="0"/>
              <a:t>ــ</a:t>
            </a:r>
            <a:r>
              <a:rPr lang="ar-SA" sz="4400" b="1" dirty="0"/>
              <a:t>س والي</a:t>
            </a:r>
            <a:r>
              <a:rPr lang="ar-EG" sz="4400" b="1" dirty="0"/>
              <a:t>ــــــ</a:t>
            </a:r>
            <a:r>
              <a:rPr lang="ar-SA" sz="4400" b="1" dirty="0" err="1"/>
              <a:t>وم</a:t>
            </a:r>
            <a:endParaRPr lang="ar-EG" sz="4400" b="1" dirty="0"/>
          </a:p>
          <a:p>
            <a:pPr algn="ctr" rtl="1"/>
            <a:r>
              <a:rPr lang="ar-EG" sz="4400" b="1" dirty="0"/>
              <a:t>  </a:t>
            </a:r>
            <a:r>
              <a:rPr lang="ar-SA" sz="4400" b="1" dirty="0"/>
              <a:t>وإل</a:t>
            </a:r>
            <a:r>
              <a:rPr lang="ar-EG" sz="4400" b="1" dirty="0"/>
              <a:t>ــــــــ</a:t>
            </a:r>
            <a:r>
              <a:rPr lang="ar-SA" sz="4400" b="1" dirty="0"/>
              <a:t>ى الأب</a:t>
            </a:r>
            <a:r>
              <a:rPr lang="ar-EG" sz="4400" b="1" dirty="0"/>
              <a:t>ــــــــــــ</a:t>
            </a:r>
            <a:r>
              <a:rPr lang="ar-SA" sz="4400" b="1" dirty="0"/>
              <a:t>د)2</a:t>
            </a:r>
            <a:endParaRPr lang="en-US" sz="4400" b="1" dirty="0"/>
          </a:p>
          <a:p>
            <a:pPr algn="ctr" rtl="1"/>
            <a:endParaRPr lang="ar-SA" sz="2800" b="1" dirty="0"/>
          </a:p>
          <a:p>
            <a:pPr algn="ctr"/>
            <a:r>
              <a:rPr lang="en-US" sz="3200" b="1" dirty="0">
                <a:solidFill>
                  <a:srgbClr val="FF0000"/>
                </a:solidFill>
              </a:rPr>
              <a:t>(</a:t>
            </a:r>
            <a:r>
              <a:rPr lang="en-US" sz="3200" b="1" dirty="0" err="1">
                <a:solidFill>
                  <a:srgbClr val="FF0000"/>
                </a:solidFill>
              </a:rPr>
              <a:t>Nahno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nolan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hodor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Yasou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3200" b="1" dirty="0" err="1">
                <a:solidFill>
                  <a:srgbClr val="FF0000"/>
                </a:solidFill>
              </a:rPr>
              <a:t>Nalon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hodor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Yasou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3200" b="1" dirty="0">
                <a:solidFill>
                  <a:srgbClr val="FF0000"/>
                </a:solidFill>
              </a:rPr>
              <a:t>Howa </a:t>
            </a:r>
            <a:r>
              <a:rPr lang="en-US" sz="3200" b="1" dirty="0" err="1">
                <a:solidFill>
                  <a:srgbClr val="FF0000"/>
                </a:solidFill>
              </a:rPr>
              <a:t>ams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wel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yoom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Wa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abad</a:t>
            </a:r>
            <a:r>
              <a:rPr lang="en-US" sz="3200" b="1" dirty="0">
                <a:solidFill>
                  <a:srgbClr val="FF0000"/>
                </a:solidFill>
              </a:rPr>
              <a:t>)2</a:t>
            </a:r>
          </a:p>
          <a:p>
            <a:pPr algn="ctr"/>
            <a:endParaRPr lang="en-US" sz="3200" b="1" dirty="0">
              <a:solidFill>
                <a:srgbClr val="FF0000"/>
              </a:solidFill>
            </a:endParaRPr>
          </a:p>
          <a:p>
            <a:pPr algn="ctr"/>
            <a:r>
              <a:rPr lang="en-US" sz="2400" b="1" dirty="0"/>
              <a:t>(We declare the presence of Jesus We declare the presence of Jesus</a:t>
            </a:r>
          </a:p>
          <a:p>
            <a:pPr algn="ctr"/>
            <a:r>
              <a:rPr lang="en-US" sz="2400" b="1" dirty="0"/>
              <a:t>He is the same yesterday and today And forever) x2"</a:t>
            </a:r>
            <a:br>
              <a:rPr lang="ar-SA" sz="3200" b="1" dirty="0">
                <a:solidFill>
                  <a:srgbClr val="FF0000"/>
                </a:solidFill>
              </a:rPr>
            </a:br>
            <a:endParaRPr lang="ar-EG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04646"/>
            <a:ext cx="9982199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/>
              <a:t>2</a:t>
            </a:r>
            <a:r>
              <a:rPr lang="ar-SA" sz="4400" b="1" dirty="0"/>
              <a:t>-(نحن نعلن سلطان يسوع </a:t>
            </a:r>
          </a:p>
          <a:p>
            <a:pPr algn="ctr" rtl="1"/>
            <a:r>
              <a:rPr lang="ar-SA" sz="4400" b="1" dirty="0"/>
              <a:t>نعلن سلطان يس</a:t>
            </a:r>
            <a:r>
              <a:rPr lang="ar-EG" sz="4400" b="1" dirty="0"/>
              <a:t>ــــــــ</a:t>
            </a:r>
            <a:r>
              <a:rPr lang="ar-SA" sz="4400" b="1" dirty="0"/>
              <a:t>وع</a:t>
            </a:r>
          </a:p>
          <a:p>
            <a:pPr algn="ctr" rtl="1"/>
            <a:r>
              <a:rPr lang="ar-SA" sz="4400" b="1" dirty="0"/>
              <a:t>ه</a:t>
            </a:r>
            <a:r>
              <a:rPr lang="ar-EG" sz="4400" b="1" dirty="0"/>
              <a:t>ـــــ</a:t>
            </a:r>
            <a:r>
              <a:rPr lang="ar-SA" sz="4400" b="1" dirty="0"/>
              <a:t>و أم</a:t>
            </a:r>
            <a:r>
              <a:rPr lang="ar-EG" sz="4400" b="1" dirty="0"/>
              <a:t>ــ</a:t>
            </a:r>
            <a:r>
              <a:rPr lang="ar-SA" sz="4400" b="1" dirty="0"/>
              <a:t>س والي</a:t>
            </a:r>
            <a:r>
              <a:rPr lang="ar-EG" sz="4400" b="1" dirty="0"/>
              <a:t>ــــــ</a:t>
            </a:r>
            <a:r>
              <a:rPr lang="ar-SA" sz="4400" b="1" dirty="0" err="1"/>
              <a:t>وم</a:t>
            </a:r>
            <a:endParaRPr lang="ar-EG" sz="4400" b="1" dirty="0"/>
          </a:p>
          <a:p>
            <a:pPr algn="ctr" rtl="1"/>
            <a:r>
              <a:rPr lang="ar-EG" sz="4400" b="1" dirty="0"/>
              <a:t>  </a:t>
            </a:r>
            <a:r>
              <a:rPr lang="ar-SA" sz="4400" b="1" dirty="0"/>
              <a:t>وإل</a:t>
            </a:r>
            <a:r>
              <a:rPr lang="ar-EG" sz="4400" b="1" dirty="0"/>
              <a:t>ــــــــ</a:t>
            </a:r>
            <a:r>
              <a:rPr lang="ar-SA" sz="4400" b="1" dirty="0"/>
              <a:t>ى الأب</a:t>
            </a:r>
            <a:r>
              <a:rPr lang="ar-EG" sz="4400" b="1" dirty="0"/>
              <a:t>ــــــــــــ</a:t>
            </a:r>
            <a:r>
              <a:rPr lang="ar-SA" sz="4400" b="1" dirty="0"/>
              <a:t>د)2</a:t>
            </a:r>
            <a:endParaRPr lang="en-US" sz="4400" b="1" dirty="0"/>
          </a:p>
          <a:p>
            <a:pPr algn="ctr" rtl="1"/>
            <a:endParaRPr lang="ar-SA" sz="2800" b="1" dirty="0"/>
          </a:p>
          <a:p>
            <a:pPr algn="ctr"/>
            <a:r>
              <a:rPr lang="en-US" sz="3200" b="1" dirty="0">
                <a:solidFill>
                  <a:srgbClr val="FF0000"/>
                </a:solidFill>
              </a:rPr>
              <a:t>(</a:t>
            </a:r>
            <a:r>
              <a:rPr lang="en-US" sz="3200" b="1" dirty="0" err="1">
                <a:solidFill>
                  <a:srgbClr val="FF0000"/>
                </a:solidFill>
              </a:rPr>
              <a:t>Nahno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nolan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soltan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Yasou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3200" b="1" dirty="0" err="1">
                <a:solidFill>
                  <a:srgbClr val="FF0000"/>
                </a:solidFill>
              </a:rPr>
              <a:t>nolan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soltan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Yasou</a:t>
            </a:r>
            <a:endParaRPr lang="en-US" sz="3200" b="1" dirty="0">
              <a:solidFill>
                <a:srgbClr val="FF0000"/>
              </a:solidFill>
            </a:endParaRPr>
          </a:p>
          <a:p>
            <a:pPr algn="ctr"/>
            <a:r>
              <a:rPr lang="en-US" sz="3200" b="1" dirty="0">
                <a:solidFill>
                  <a:srgbClr val="FF0000"/>
                </a:solidFill>
              </a:rPr>
              <a:t>Howa </a:t>
            </a:r>
            <a:r>
              <a:rPr lang="en-US" sz="3200" b="1" dirty="0" err="1">
                <a:solidFill>
                  <a:srgbClr val="FF0000"/>
                </a:solidFill>
              </a:rPr>
              <a:t>ams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wel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youm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Wa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abad</a:t>
            </a:r>
            <a:r>
              <a:rPr lang="en-US" sz="3200" b="1" dirty="0">
                <a:solidFill>
                  <a:srgbClr val="FF0000"/>
                </a:solidFill>
              </a:rPr>
              <a:t>)2</a:t>
            </a:r>
          </a:p>
          <a:p>
            <a:pPr algn="ctr"/>
            <a:endParaRPr lang="en-US" sz="3200" b="1" dirty="0">
              <a:solidFill>
                <a:srgbClr val="FF0000"/>
              </a:solidFill>
            </a:endParaRPr>
          </a:p>
          <a:p>
            <a:pPr algn="ctr"/>
            <a:r>
              <a:rPr lang="en-US" sz="2400" b="1" dirty="0"/>
              <a:t>(We declare the authority of </a:t>
            </a:r>
            <a:r>
              <a:rPr lang="en-US" sz="2400" b="1" dirty="0" err="1"/>
              <a:t>JesusWe</a:t>
            </a:r>
            <a:r>
              <a:rPr lang="en-US" sz="2400" b="1" dirty="0"/>
              <a:t> declare the authority </a:t>
            </a:r>
          </a:p>
          <a:p>
            <a:pPr algn="ctr"/>
            <a:r>
              <a:rPr lang="en-US" sz="2400" b="1" dirty="0"/>
              <a:t>of Jesus He is the same yesterday, </a:t>
            </a:r>
            <a:r>
              <a:rPr lang="en-US" sz="2400" b="1" dirty="0" err="1"/>
              <a:t>today,And</a:t>
            </a:r>
            <a:r>
              <a:rPr lang="en-US" sz="2400" b="1" dirty="0"/>
              <a:t> forever) 2"</a:t>
            </a:r>
            <a:br>
              <a:rPr lang="ar-SA" sz="3200" b="1" dirty="0">
                <a:solidFill>
                  <a:srgbClr val="FF0000"/>
                </a:solidFill>
              </a:rPr>
            </a:br>
            <a:endParaRPr lang="ar-EG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597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1961</TotalTime>
  <Words>612</Words>
  <Application>Microsoft Office PowerPoint</Application>
  <PresentationFormat>عرض على الشاشة (4:3)</PresentationFormat>
  <Paragraphs>107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243</cp:revision>
  <dcterms:created xsi:type="dcterms:W3CDTF">2021-12-07T14:30:00Z</dcterms:created>
  <dcterms:modified xsi:type="dcterms:W3CDTF">2025-05-02T11:03:07Z</dcterms:modified>
</cp:coreProperties>
</file>