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5" r:id="rId3"/>
    <p:sldId id="346" r:id="rId4"/>
    <p:sldId id="347" r:id="rId5"/>
    <p:sldId id="348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82" d="100"/>
          <a:sy n="82" d="100"/>
        </p:scale>
        <p:origin x="120" y="6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443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6600" b="1" dirty="0">
                <a:latin typeface="Arial" charset="0"/>
                <a:cs typeface="Arial" charset="0"/>
              </a:rPr>
              <a:t>المجد ليك في </a:t>
            </a:r>
            <a:r>
              <a:rPr lang="ar-SA" sz="6600" b="1" dirty="0" err="1">
                <a:latin typeface="Arial" charset="0"/>
                <a:cs typeface="Arial" charset="0"/>
              </a:rPr>
              <a:t>الأعالي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64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1060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32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4400" b="1" i="0" dirty="0">
                <a:solidFill>
                  <a:srgbClr val="000000"/>
                </a:solidFill>
                <a:effectLst/>
                <a:latin typeface="Helvetica Neue"/>
              </a:rPr>
              <a:t>المجد ليك في </a:t>
            </a:r>
            <a:r>
              <a:rPr lang="ar-EG" sz="4400" b="1" i="0" dirty="0" err="1">
                <a:solidFill>
                  <a:srgbClr val="000000"/>
                </a:solidFill>
                <a:effectLst/>
                <a:latin typeface="Helvetica Neue"/>
              </a:rPr>
              <a:t>الأعالي</a:t>
            </a:r>
            <a:r>
              <a:rPr lang="ar-EG" sz="4400" b="1" i="0" dirty="0">
                <a:solidFill>
                  <a:srgbClr val="000000"/>
                </a:solidFill>
                <a:effectLst/>
                <a:latin typeface="Helvetica Neue"/>
              </a:rPr>
              <a:t> جيت لأرضنا بسلام </a:t>
            </a:r>
          </a:p>
          <a:p>
            <a:pPr algn="ctr" rtl="1"/>
            <a:r>
              <a:rPr lang="ar-EG" sz="4400" b="1" i="0" dirty="0">
                <a:solidFill>
                  <a:srgbClr val="000000"/>
                </a:solidFill>
                <a:effectLst/>
                <a:latin typeface="Helvetica Neue"/>
              </a:rPr>
              <a:t>فرَّحتنا جداً يا غالي لما جيتنا من علاك</a:t>
            </a:r>
          </a:p>
          <a:p>
            <a:pPr algn="ctr" rtl="1"/>
            <a:endParaRPr lang="ar-EG" sz="4400" b="1" dirty="0">
              <a:solidFill>
                <a:srgbClr val="000000"/>
              </a:solidFill>
              <a:latin typeface="Helvetica Neue"/>
            </a:endParaRPr>
          </a:p>
          <a:p>
            <a:pPr algn="ctr" rtl="1"/>
            <a:r>
              <a:rPr lang="en-US" sz="3000" b="1" i="0" dirty="0">
                <a:solidFill>
                  <a:srgbClr val="FF0000"/>
                </a:solidFill>
                <a:effectLst/>
                <a:latin typeface="Inter"/>
              </a:rPr>
              <a:t>El </a:t>
            </a: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magd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Inter"/>
              </a:rPr>
              <a:t> leek </a:t>
            </a: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fel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Inter"/>
              </a:rPr>
              <a:t> </a:t>
            </a: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aaly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Inter"/>
              </a:rPr>
              <a:t> </a:t>
            </a: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Geet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Inter"/>
              </a:rPr>
              <a:t> le </a:t>
            </a: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ardna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Inter"/>
              </a:rPr>
              <a:t> be </a:t>
            </a: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salam</a:t>
            </a:r>
            <a:br>
              <a:rPr lang="en-US" sz="3000" b="1" dirty="0">
                <a:solidFill>
                  <a:srgbClr val="FF0000"/>
                </a:solidFill>
              </a:rPr>
            </a:b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Farrahtna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Inter"/>
              </a:rPr>
              <a:t> </a:t>
            </a: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gedan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Inter"/>
              </a:rPr>
              <a:t> </a:t>
            </a: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ya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Inter"/>
              </a:rPr>
              <a:t> </a:t>
            </a: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ghaly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Inter"/>
              </a:rPr>
              <a:t> Lama </a:t>
            </a: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geetna</a:t>
            </a:r>
            <a:r>
              <a:rPr lang="en-US" sz="3000" b="1" i="0" dirty="0">
                <a:solidFill>
                  <a:srgbClr val="FF0000"/>
                </a:solidFill>
                <a:effectLst/>
                <a:latin typeface="Inter"/>
              </a:rPr>
              <a:t> men </a:t>
            </a:r>
            <a:r>
              <a:rPr lang="en-US" sz="3000" b="1" i="0" dirty="0" err="1">
                <a:solidFill>
                  <a:srgbClr val="FF0000"/>
                </a:solidFill>
                <a:effectLst/>
                <a:latin typeface="Inter"/>
              </a:rPr>
              <a:t>aalak</a:t>
            </a:r>
            <a:endParaRPr lang="ar-EG" sz="3000" b="1" dirty="0">
              <a:solidFill>
                <a:srgbClr val="FF0000"/>
              </a:solidFill>
              <a:latin typeface="Helvetica Neue"/>
            </a:endParaRPr>
          </a:p>
          <a:p>
            <a:pPr algn="ctr" rtl="1"/>
            <a:endParaRPr lang="en-US" sz="4400" b="1" dirty="0"/>
          </a:p>
          <a:p>
            <a:pPr algn="ctr" rtl="1"/>
            <a:r>
              <a:rPr lang="en-US" sz="2600" b="1" i="0" dirty="0">
                <a:effectLst/>
                <a:latin typeface="Inter"/>
              </a:rPr>
              <a:t>"Glory to You in the highest, You came to our land in peace,</a:t>
            </a:r>
            <a:br>
              <a:rPr lang="en-US" sz="2600" b="1" dirty="0"/>
            </a:br>
            <a:r>
              <a:rPr lang="en-US" sz="2600" b="1" i="0" dirty="0">
                <a:effectLst/>
                <a:latin typeface="Inter"/>
              </a:rPr>
              <a:t>You made us very happy, O beloved,</a:t>
            </a:r>
            <a:br>
              <a:rPr lang="en-US" sz="2600" b="1" dirty="0"/>
            </a:br>
            <a:r>
              <a:rPr lang="en-US" sz="2600" b="1" i="0" dirty="0">
                <a:effectLst/>
                <a:latin typeface="Inter"/>
              </a:rPr>
              <a:t>When You came to us from Your heights."</a:t>
            </a:r>
            <a:endParaRPr lang="ar-EG" sz="2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60681"/>
            <a:ext cx="9144000" cy="639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24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3000" b="1" dirty="0">
                <a:solidFill>
                  <a:srgbClr val="003300"/>
                </a:solidFill>
              </a:rPr>
              <a:t>جيت نورت الأرض مليت دنيتنا حب علمت القلب يغني يوم ما جيت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3000" b="1" dirty="0">
                <a:solidFill>
                  <a:srgbClr val="003300"/>
                </a:solidFill>
              </a:rPr>
              <a:t>الدنيا شرق وغرب وكل الكون بالحب </a:t>
            </a:r>
            <a:r>
              <a:rPr lang="ar-EG" sz="3000" b="1" dirty="0" err="1">
                <a:solidFill>
                  <a:srgbClr val="003300"/>
                </a:solidFill>
              </a:rPr>
              <a:t>بيغنوا</a:t>
            </a:r>
            <a:r>
              <a:rPr lang="ar-EG" sz="3000" b="1" dirty="0">
                <a:solidFill>
                  <a:srgbClr val="003300"/>
                </a:solidFill>
              </a:rPr>
              <a:t> معانا يا رب المجد ليك</a:t>
            </a:r>
          </a:p>
          <a:p>
            <a:pPr algn="ctr">
              <a:lnSpc>
                <a:spcPct val="150000"/>
              </a:lnSpc>
              <a:defRPr/>
            </a:pPr>
            <a:endParaRPr lang="ar-EG" sz="11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"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Geet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nawwart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el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ard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malyet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denyatna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hob</a:t>
            </a:r>
            <a:br>
              <a:rPr lang="en-US" sz="2400" b="1" dirty="0">
                <a:solidFill>
                  <a:srgbClr val="002060"/>
                </a:solidFill>
              </a:rPr>
            </a:b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aallamet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el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qalb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yghany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yom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ma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geet</a:t>
            </a:r>
            <a:br>
              <a:rPr lang="en-US" sz="2400" b="1" dirty="0">
                <a:solidFill>
                  <a:srgbClr val="002060"/>
                </a:solidFill>
              </a:rPr>
            </a:b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El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denya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sharq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w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gharb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w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kol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el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koun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bel hob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beyghannaw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maana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ya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rabb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El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magd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leek“</a:t>
            </a:r>
          </a:p>
          <a:p>
            <a:pPr algn="ctr">
              <a:lnSpc>
                <a:spcPct val="150000"/>
              </a:lnSpc>
              <a:defRPr/>
            </a:pPr>
            <a:endParaRPr lang="en-US" sz="1200" b="1" dirty="0">
              <a:solidFill>
                <a:srgbClr val="002060"/>
              </a:solidFill>
              <a:latin typeface="Inter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000" b="1" i="0" dirty="0">
                <a:solidFill>
                  <a:srgbClr val="003300"/>
                </a:solidFill>
                <a:effectLst/>
                <a:latin typeface="Inter"/>
              </a:rPr>
              <a:t>"You came and lit up the earth, filling our world with love,</a:t>
            </a:r>
            <a:br>
              <a:rPr lang="en-US" sz="2000" b="1" dirty="0">
                <a:solidFill>
                  <a:srgbClr val="003300"/>
                </a:solidFill>
              </a:rPr>
            </a:br>
            <a:r>
              <a:rPr lang="en-US" sz="2000" b="1" i="0" dirty="0">
                <a:solidFill>
                  <a:srgbClr val="003300"/>
                </a:solidFill>
                <a:effectLst/>
                <a:latin typeface="Inter"/>
              </a:rPr>
              <a:t>You taught the heart to sing the day You came.</a:t>
            </a:r>
            <a:br>
              <a:rPr lang="en-US" sz="2000" b="1" dirty="0">
                <a:solidFill>
                  <a:srgbClr val="003300"/>
                </a:solidFill>
              </a:rPr>
            </a:br>
            <a:r>
              <a:rPr lang="en-US" sz="2000" b="1" i="0" dirty="0">
                <a:solidFill>
                  <a:srgbClr val="003300"/>
                </a:solidFill>
                <a:effectLst/>
                <a:latin typeface="Inter"/>
              </a:rPr>
              <a:t>The world, east and west, and the entire universe sing with us in love,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000" b="1" i="0" dirty="0">
                <a:solidFill>
                  <a:srgbClr val="003300"/>
                </a:solidFill>
                <a:effectLst/>
                <a:latin typeface="Inter"/>
              </a:rPr>
              <a:t> O Lord, Glory to You."</a:t>
            </a:r>
            <a:endParaRPr lang="en-US" sz="2000" b="1" dirty="0">
              <a:solidFill>
                <a:srgbClr val="003300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987909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07874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2800" b="1" dirty="0">
                <a:latin typeface="Arial" charset="0"/>
                <a:cs typeface="Arial" charset="0"/>
              </a:rPr>
              <a:t>2-</a:t>
            </a:r>
          </a:p>
          <a:p>
            <a:pPr algn="ctr" rtl="1"/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شوف القلوب والأيادي  اللي بشموعها </a:t>
            </a:r>
            <a:r>
              <a:rPr lang="ar-EG" sz="4000" b="1" i="0" dirty="0" err="1">
                <a:solidFill>
                  <a:srgbClr val="000000"/>
                </a:solidFill>
                <a:effectLst/>
                <a:latin typeface="Helvetica Neue"/>
              </a:rPr>
              <a:t>جاية</a:t>
            </a:r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 ليك </a:t>
            </a:r>
          </a:p>
          <a:p>
            <a:pPr algn="ctr" rtl="1"/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وبأعلى صوتها عليك بتنادي  بتقول يا رب المجد ليك</a:t>
            </a:r>
          </a:p>
          <a:p>
            <a:pPr algn="ctr" rtl="1"/>
            <a:endParaRPr lang="ar-EG" sz="4000" b="1" dirty="0">
              <a:solidFill>
                <a:srgbClr val="000000"/>
              </a:solidFill>
              <a:latin typeface="Helvetica Neue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"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Shoof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el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qolob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wel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ayady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elly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be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shamoaha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gayah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leek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Wbe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aala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sawtha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aaleek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betnady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betqool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ya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rabb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el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magd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leek"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"Look at the hearts and hands coming to You with their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candles, And with their loudest voices,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they call out to You, saying, 'O Lord, glory to You.'"</a:t>
            </a:r>
            <a:endParaRPr lang="ar-EG" sz="4000" b="1" dirty="0">
              <a:solidFill>
                <a:srgbClr val="000000"/>
              </a:solidFill>
              <a:latin typeface="Helvetica Neue"/>
            </a:endParaRPr>
          </a:p>
          <a:p>
            <a:pPr algn="ctr" rtl="1"/>
            <a:endParaRPr lang="ar-EG" sz="4000" b="1" dirty="0"/>
          </a:p>
        </p:txBody>
      </p:sp>
    </p:spTree>
    <p:extLst>
      <p:ext uri="{BB962C8B-B14F-4D97-AF65-F5344CB8AC3E}">
        <p14:creationId xmlns:p14="http://schemas.microsoft.com/office/powerpoint/2010/main" val="371149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60681"/>
            <a:ext cx="9144000" cy="639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24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3000" b="1" dirty="0">
                <a:solidFill>
                  <a:srgbClr val="003300"/>
                </a:solidFill>
              </a:rPr>
              <a:t>جيت نورت الأرض مليت دنيتنا حب علمت القلب يغني يوم ما جيت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3000" b="1" dirty="0">
                <a:solidFill>
                  <a:srgbClr val="003300"/>
                </a:solidFill>
              </a:rPr>
              <a:t>الدنيا شرق وغرب وكل الكون بالحب </a:t>
            </a:r>
            <a:r>
              <a:rPr lang="ar-EG" sz="3000" b="1" dirty="0" err="1">
                <a:solidFill>
                  <a:srgbClr val="003300"/>
                </a:solidFill>
              </a:rPr>
              <a:t>بيغنوا</a:t>
            </a:r>
            <a:r>
              <a:rPr lang="ar-EG" sz="3000" b="1" dirty="0">
                <a:solidFill>
                  <a:srgbClr val="003300"/>
                </a:solidFill>
              </a:rPr>
              <a:t> معانا يا رب المجد ليك</a:t>
            </a:r>
          </a:p>
          <a:p>
            <a:pPr algn="ctr">
              <a:lnSpc>
                <a:spcPct val="150000"/>
              </a:lnSpc>
              <a:defRPr/>
            </a:pPr>
            <a:endParaRPr lang="ar-EG" sz="11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"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Geet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nawwart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el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ard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malyet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denyatna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hob</a:t>
            </a:r>
            <a:br>
              <a:rPr lang="en-US" sz="2400" b="1" dirty="0">
                <a:solidFill>
                  <a:srgbClr val="002060"/>
                </a:solidFill>
              </a:rPr>
            </a:b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aallamet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el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qalb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yghany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yom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ma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geet</a:t>
            </a:r>
            <a:br>
              <a:rPr lang="en-US" sz="2400" b="1" dirty="0">
                <a:solidFill>
                  <a:srgbClr val="002060"/>
                </a:solidFill>
              </a:rPr>
            </a:b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El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denya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sharq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w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gharb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w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kol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el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koun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bel hob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beyghannaw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maana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ya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rabb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El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Inter"/>
              </a:rPr>
              <a:t>magd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Inter"/>
              </a:rPr>
              <a:t> leek“</a:t>
            </a:r>
          </a:p>
          <a:p>
            <a:pPr algn="ctr">
              <a:lnSpc>
                <a:spcPct val="150000"/>
              </a:lnSpc>
              <a:defRPr/>
            </a:pPr>
            <a:endParaRPr lang="en-US" sz="1200" b="1" dirty="0">
              <a:solidFill>
                <a:srgbClr val="002060"/>
              </a:solidFill>
              <a:latin typeface="Inter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000" b="1" i="0" dirty="0">
                <a:solidFill>
                  <a:srgbClr val="003300"/>
                </a:solidFill>
                <a:effectLst/>
                <a:latin typeface="Inter"/>
              </a:rPr>
              <a:t>"You came and lit up the earth, filling our world with love,</a:t>
            </a:r>
            <a:br>
              <a:rPr lang="en-US" sz="2000" b="1" dirty="0">
                <a:solidFill>
                  <a:srgbClr val="003300"/>
                </a:solidFill>
              </a:rPr>
            </a:br>
            <a:r>
              <a:rPr lang="en-US" sz="2000" b="1" i="0" dirty="0">
                <a:solidFill>
                  <a:srgbClr val="003300"/>
                </a:solidFill>
                <a:effectLst/>
                <a:latin typeface="Inter"/>
              </a:rPr>
              <a:t>You taught the heart to sing the day You came.</a:t>
            </a:r>
            <a:br>
              <a:rPr lang="en-US" sz="2000" b="1" dirty="0">
                <a:solidFill>
                  <a:srgbClr val="003300"/>
                </a:solidFill>
              </a:rPr>
            </a:br>
            <a:r>
              <a:rPr lang="en-US" sz="2000" b="1" i="0" dirty="0">
                <a:solidFill>
                  <a:srgbClr val="003300"/>
                </a:solidFill>
                <a:effectLst/>
                <a:latin typeface="Inter"/>
              </a:rPr>
              <a:t>The world, east and west, and the entire universe sing with us in love,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000" b="1" i="0" dirty="0">
                <a:solidFill>
                  <a:srgbClr val="003300"/>
                </a:solidFill>
                <a:effectLst/>
                <a:latin typeface="Inter"/>
              </a:rPr>
              <a:t> O Lord, Glory to You."</a:t>
            </a:r>
            <a:endParaRPr lang="en-US" sz="2000" b="1" dirty="0">
              <a:solidFill>
                <a:srgbClr val="003300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669707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384</Words>
  <Application>Microsoft Office PowerPoint</Application>
  <PresentationFormat>عرض على الشاشة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 Neue</vt:lpstr>
      <vt:lpstr>Inter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120</cp:revision>
  <dcterms:created xsi:type="dcterms:W3CDTF">2021-12-07T14:30:00Z</dcterms:created>
  <dcterms:modified xsi:type="dcterms:W3CDTF">2025-02-25T08:58:25Z</dcterms:modified>
</cp:coreProperties>
</file>