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8"/>
  </p:notesMasterIdLst>
  <p:sldIdLst>
    <p:sldId id="275" r:id="rId2"/>
    <p:sldId id="325" r:id="rId3"/>
    <p:sldId id="346" r:id="rId4"/>
    <p:sldId id="347" r:id="rId5"/>
    <p:sldId id="348" r:id="rId6"/>
    <p:sldId id="295" r:id="rId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294" autoAdjust="0"/>
    <p:restoredTop sz="94660"/>
  </p:normalViewPr>
  <p:slideViewPr>
    <p:cSldViewPr>
      <p:cViewPr varScale="1">
        <p:scale>
          <a:sx n="67" d="100"/>
          <a:sy n="67" d="100"/>
        </p:scale>
        <p:origin x="72" y="244"/>
      </p:cViewPr>
      <p:guideLst>
        <p:guide orient="horz" pos="2160"/>
        <p:guide pos="2880"/>
      </p:guideLst>
    </p:cSldViewPr>
  </p:slideViewPr>
  <p:notesTextViewPr>
    <p:cViewPr>
      <p:scale>
        <a:sx n="125" d="100"/>
        <a:sy n="125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BCEA6EB-D115-4AB1-880A-0DDA4CA32736}" type="datetimeFigureOut">
              <a:rPr lang="en-US" smtClean="0"/>
              <a:pPr/>
              <a:t>11/26/2024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BFF322-D4C6-4705-80B2-EA0C2114B97A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11/26/2024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11/26/2024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11/26/2024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11/26/2024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11/26/2024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11/26/2024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11/26/2024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11/26/2024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11/26/2024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11/26/2024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11/26/2024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2DEC02-EF57-47C1-88F7-AA66B01A5C62}" type="datetimeFigureOut">
              <a:rPr lang="en-US" smtClean="0"/>
              <a:pPr/>
              <a:t>11/26/2024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Picture 2" descr="power point praise LOGO 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7400" y="4244486"/>
            <a:ext cx="4953000" cy="2037297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152400" y="791841"/>
            <a:ext cx="8763000" cy="244323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6600" b="1" dirty="0"/>
              <a:t>ترنيمة</a:t>
            </a:r>
          </a:p>
          <a:p>
            <a:pPr algn="ctr">
              <a:lnSpc>
                <a:spcPct val="150000"/>
              </a:lnSpc>
            </a:pPr>
            <a:r>
              <a:rPr lang="ar-SA" sz="6600" b="1" dirty="0">
                <a:latin typeface="Arial" charset="0"/>
                <a:cs typeface="Arial" charset="0"/>
              </a:rPr>
              <a:t>المجد ليك في </a:t>
            </a:r>
            <a:r>
              <a:rPr lang="ar-SA" sz="6600" b="1" dirty="0" err="1">
                <a:latin typeface="Arial" charset="0"/>
                <a:cs typeface="Arial" charset="0"/>
              </a:rPr>
              <a:t>الأعالي</a:t>
            </a:r>
            <a:endParaRPr lang="ar-EG" sz="6600" b="1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0" y="762000"/>
            <a:ext cx="9144000" cy="48936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4800" b="1" dirty="0">
                <a:latin typeface="Arial" charset="0"/>
                <a:cs typeface="Arial" charset="0"/>
              </a:rPr>
              <a:t>1-</a:t>
            </a:r>
          </a:p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</a:rPr>
              <a:t>المجد ليك في </a:t>
            </a:r>
            <a:r>
              <a:rPr lang="ar-EG" sz="6600" b="1" i="0" dirty="0" err="1">
                <a:solidFill>
                  <a:srgbClr val="000000"/>
                </a:solidFill>
                <a:effectLst/>
                <a:latin typeface="Helvetica Neue"/>
              </a:rPr>
              <a:t>الأعالي</a:t>
            </a:r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</a:rPr>
              <a:t> </a:t>
            </a:r>
          </a:p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</a:rPr>
              <a:t>جيت لأرضنا بسلام </a:t>
            </a:r>
          </a:p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</a:rPr>
              <a:t>فرَّحتنا جداً يا غالي</a:t>
            </a:r>
          </a:p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</a:rPr>
              <a:t>لما جيتنا من علاك</a:t>
            </a:r>
            <a:endParaRPr lang="ar-EG" sz="6600" b="1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0" y="494530"/>
            <a:ext cx="9144000" cy="56014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ar-EG" sz="4400" b="1" dirty="0">
                <a:solidFill>
                  <a:srgbClr val="003300"/>
                </a:solidFill>
              </a:rPr>
              <a:t>القرار:</a:t>
            </a:r>
          </a:p>
          <a:p>
            <a:pPr algn="ctr">
              <a:lnSpc>
                <a:spcPct val="150000"/>
              </a:lnSpc>
              <a:defRPr/>
            </a:pPr>
            <a:r>
              <a:rPr lang="ar-EG" sz="5400" b="1" dirty="0">
                <a:solidFill>
                  <a:srgbClr val="003300"/>
                </a:solidFill>
              </a:rPr>
              <a:t>جيت نورت الأرض مليت دنيتنا حب </a:t>
            </a:r>
          </a:p>
          <a:p>
            <a:pPr algn="ctr">
              <a:lnSpc>
                <a:spcPct val="150000"/>
              </a:lnSpc>
              <a:defRPr/>
            </a:pPr>
            <a:r>
              <a:rPr lang="ar-EG" sz="5400" b="1" dirty="0">
                <a:solidFill>
                  <a:srgbClr val="003300"/>
                </a:solidFill>
              </a:rPr>
              <a:t>علمت القلب يغني يوم ما جيت </a:t>
            </a:r>
          </a:p>
          <a:p>
            <a:pPr algn="ctr">
              <a:lnSpc>
                <a:spcPct val="150000"/>
              </a:lnSpc>
              <a:defRPr/>
            </a:pPr>
            <a:r>
              <a:rPr lang="ar-EG" sz="5400" b="1" dirty="0">
                <a:solidFill>
                  <a:srgbClr val="003300"/>
                </a:solidFill>
              </a:rPr>
              <a:t>الدنيا شرق وغرب وكل الكون بالحب </a:t>
            </a:r>
          </a:p>
          <a:p>
            <a:pPr algn="ctr">
              <a:lnSpc>
                <a:spcPct val="150000"/>
              </a:lnSpc>
              <a:defRPr/>
            </a:pPr>
            <a:r>
              <a:rPr lang="ar-EG" sz="5400" b="1" dirty="0" err="1">
                <a:solidFill>
                  <a:srgbClr val="003300"/>
                </a:solidFill>
              </a:rPr>
              <a:t>بيغنوا</a:t>
            </a:r>
            <a:r>
              <a:rPr lang="ar-EG" sz="5400" b="1" dirty="0">
                <a:solidFill>
                  <a:srgbClr val="003300"/>
                </a:solidFill>
              </a:rPr>
              <a:t> معانا يا رب المجد ليك</a:t>
            </a:r>
          </a:p>
        </p:txBody>
      </p:sp>
    </p:spTree>
    <p:extLst>
      <p:ext uri="{BB962C8B-B14F-4D97-AF65-F5344CB8AC3E}">
        <p14:creationId xmlns:p14="http://schemas.microsoft.com/office/powerpoint/2010/main" val="98790906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0" y="762000"/>
            <a:ext cx="9144000" cy="48936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4800" b="1" dirty="0">
                <a:latin typeface="Arial" charset="0"/>
                <a:cs typeface="Arial" charset="0"/>
              </a:rPr>
              <a:t>1-</a:t>
            </a:r>
          </a:p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</a:rPr>
              <a:t>شوف القلوب والأيادي </a:t>
            </a:r>
          </a:p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</a:rPr>
              <a:t>اللي بشموعها </a:t>
            </a:r>
            <a:r>
              <a:rPr lang="ar-EG" sz="6600" b="1" i="0" dirty="0" err="1">
                <a:solidFill>
                  <a:srgbClr val="000000"/>
                </a:solidFill>
                <a:effectLst/>
                <a:latin typeface="Helvetica Neue"/>
              </a:rPr>
              <a:t>جاية</a:t>
            </a:r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</a:rPr>
              <a:t> ليك </a:t>
            </a:r>
          </a:p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</a:rPr>
              <a:t>وبأعلى صوتها عليك بتنادي </a:t>
            </a:r>
          </a:p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</a:rPr>
              <a:t>بتقول يا رب المجد ليك</a:t>
            </a:r>
            <a:endParaRPr lang="ar-EG" sz="6600" b="1" dirty="0"/>
          </a:p>
        </p:txBody>
      </p:sp>
    </p:spTree>
    <p:extLst>
      <p:ext uri="{BB962C8B-B14F-4D97-AF65-F5344CB8AC3E}">
        <p14:creationId xmlns:p14="http://schemas.microsoft.com/office/powerpoint/2010/main" val="371149281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0" y="494530"/>
            <a:ext cx="9144000" cy="56014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ar-EG" sz="4400" b="1" dirty="0">
                <a:solidFill>
                  <a:srgbClr val="003300"/>
                </a:solidFill>
              </a:rPr>
              <a:t>القرار:</a:t>
            </a:r>
          </a:p>
          <a:p>
            <a:pPr algn="ctr">
              <a:lnSpc>
                <a:spcPct val="150000"/>
              </a:lnSpc>
              <a:defRPr/>
            </a:pPr>
            <a:r>
              <a:rPr lang="ar-EG" sz="5400" b="1" dirty="0">
                <a:solidFill>
                  <a:srgbClr val="003300"/>
                </a:solidFill>
              </a:rPr>
              <a:t>جيت نورت الأرض مليت دنيتنا حب </a:t>
            </a:r>
          </a:p>
          <a:p>
            <a:pPr algn="ctr">
              <a:lnSpc>
                <a:spcPct val="150000"/>
              </a:lnSpc>
              <a:defRPr/>
            </a:pPr>
            <a:r>
              <a:rPr lang="ar-EG" sz="5400" b="1" dirty="0">
                <a:solidFill>
                  <a:srgbClr val="003300"/>
                </a:solidFill>
              </a:rPr>
              <a:t>علمت القلب يغني يوم ما جيت </a:t>
            </a:r>
          </a:p>
          <a:p>
            <a:pPr algn="ctr">
              <a:lnSpc>
                <a:spcPct val="150000"/>
              </a:lnSpc>
              <a:defRPr/>
            </a:pPr>
            <a:r>
              <a:rPr lang="ar-EG" sz="5400" b="1" dirty="0">
                <a:solidFill>
                  <a:srgbClr val="003300"/>
                </a:solidFill>
              </a:rPr>
              <a:t>الدنيا شرق وغرب وكل الكون بالحب </a:t>
            </a:r>
          </a:p>
          <a:p>
            <a:pPr algn="ctr">
              <a:lnSpc>
                <a:spcPct val="150000"/>
              </a:lnSpc>
              <a:defRPr/>
            </a:pPr>
            <a:r>
              <a:rPr lang="ar-EG" sz="5400" b="1" dirty="0" err="1">
                <a:solidFill>
                  <a:srgbClr val="003300"/>
                </a:solidFill>
              </a:rPr>
              <a:t>بيغنوا</a:t>
            </a:r>
            <a:r>
              <a:rPr lang="ar-EG" sz="5400" b="1" dirty="0">
                <a:solidFill>
                  <a:srgbClr val="003300"/>
                </a:solidFill>
              </a:rPr>
              <a:t> معانا يا رب المجد ليك</a:t>
            </a:r>
          </a:p>
        </p:txBody>
      </p:sp>
    </p:spTree>
    <p:extLst>
      <p:ext uri="{BB962C8B-B14F-4D97-AF65-F5344CB8AC3E}">
        <p14:creationId xmlns:p14="http://schemas.microsoft.com/office/powerpoint/2010/main" val="83030858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04800" y="381001"/>
            <a:ext cx="86106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endParaRPr lang="en-US" sz="8000" b="1" dirty="0"/>
          </a:p>
        </p:txBody>
      </p:sp>
      <p:pic>
        <p:nvPicPr>
          <p:cNvPr id="5" name="Picture 4" descr="power point praise LOGO 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62000" y="2590800"/>
            <a:ext cx="7989418" cy="29718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899</TotalTime>
  <Words>90</Words>
  <Application>Microsoft Office PowerPoint</Application>
  <PresentationFormat>عرض على الشاشة (4:3)</PresentationFormat>
  <Paragraphs>22</Paragraphs>
  <Slides>6</Slides>
  <Notes>0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3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6</vt:i4>
      </vt:variant>
    </vt:vector>
  </HeadingPairs>
  <TitlesOfParts>
    <vt:vector size="10" baseType="lpstr">
      <vt:lpstr>Arial</vt:lpstr>
      <vt:lpstr>Calibri</vt:lpstr>
      <vt:lpstr>Helvetica Neue</vt:lpstr>
      <vt:lpstr>Office Theme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NEVO</dc:creator>
  <cp:lastModifiedBy>ayman nasralla</cp:lastModifiedBy>
  <cp:revision>116</cp:revision>
  <dcterms:created xsi:type="dcterms:W3CDTF">2021-12-07T14:30:00Z</dcterms:created>
  <dcterms:modified xsi:type="dcterms:W3CDTF">2024-11-26T09:36:11Z</dcterms:modified>
</cp:coreProperties>
</file>