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2" r:id="rId4"/>
    <p:sldId id="323" r:id="rId5"/>
    <p:sldId id="326" r:id="rId6"/>
    <p:sldId id="325" r:id="rId7"/>
    <p:sldId id="32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2"/>
            <p14:sldId id="323"/>
            <p14:sldId id="326"/>
            <p14:sldId id="325"/>
            <p14:sldId id="32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59" d="100"/>
          <a:sy n="59" d="100"/>
        </p:scale>
        <p:origin x="68" y="4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سَلَّمتُ نفسي في يَدَيْك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50000"/>
              </a:lnSpc>
            </a:pP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1-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endParaRPr lang="ar-EG" sz="2800" b="1" kern="0" dirty="0">
              <a:solidFill>
                <a:srgbClr val="000000"/>
              </a:solidFill>
              <a:latin typeface="Arial"/>
              <a:cs typeface="+mn-cs"/>
            </a:endParaRPr>
          </a:p>
          <a:p>
            <a:pPr rtl="1">
              <a:lnSpc>
                <a:spcPct val="150000"/>
              </a:lnSpc>
            </a:pP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سَلَّمْتُ نفسي في يَدَيْكْ 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ياسَيِّـدي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يَسُــــــوعْ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قُدْني فَتُكلانــ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ــي عَلَيْكْ   كي أخدِمَ الجُمُـوعْ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كُنْ حَارِسي مِنَ الضَّلالْ  كُنْ مُرْشِدِي في كُلِّ حَالْ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وَالقلبَ قَدِّسْ وَالفِعَـــــالْ  حَتَّى أرَى يَسُـــــوعْ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50000"/>
              </a:lnSpc>
            </a:pPr>
            <a:r>
              <a:rPr kumimoji="0" lang="ar-EG" sz="32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2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(قد قُلتَ قبــــــلَ الآنْ 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يامَنبَعَ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الإحْســــــــــانْ)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يامُتعَبَ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القلبِ تَعَـــالْ  أُمْكُثْ مَعِي حَتَّى تنالْ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هَيَّا ففي قُرْبي المَنالْ  لِلخَيْرِ في يَسُـــــــــــوعْ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>
              <a:lnSpc>
                <a:spcPct val="150000"/>
              </a:lnSpc>
            </a:pPr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>
              <a:lnSpc>
                <a:spcPct val="150000"/>
              </a:lnSpc>
            </a:pP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7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2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2-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>
              <a:lnSpc>
                <a:spcPct val="150000"/>
              </a:lnSpc>
            </a:pP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إنْ نَغَّصَتْ عَيْشي الهُمُومْ  أو إنْ دَنا الظَّــلامْ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سَتَنجَلي كُلُّ الغُيُــــــــــــومْ  مِنْ مَانِحِ السَّـــلامْ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الرَّبُّ حِصنــــــــــي وَالأمَلْ  الرَّبُّ إنْ قالَ فَعَلْ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وَالحُبُّ فيـــــــــــهِ مُكتَمِـــلْ  لِذا أرَى يَسُـــــوعْ</a:t>
            </a:r>
          </a:p>
          <a:p>
            <a:pPr rtl="1"/>
            <a:br>
              <a:rPr kumimoji="0" lang="ar-EG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3518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50000"/>
              </a:lnSpc>
            </a:pPr>
            <a:r>
              <a:rPr kumimoji="0" lang="ar-EG" sz="32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2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(قد قُلتَ قبــــــلَ الآنْ 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يامَنبَعَ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الإحْســــــــــانْ)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يامُتعَبَ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القلبِ تَعَـــالْ  أُمْكُثْ مَعِي حَتَّى تنالْ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هَيَّا ففي قُرْبي المَنالْ  لِلخَيْرِ في يَسُـــــــــــوعْ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>
              <a:lnSpc>
                <a:spcPct val="150000"/>
              </a:lnSpc>
            </a:pPr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>
              <a:lnSpc>
                <a:spcPct val="150000"/>
              </a:lnSpc>
            </a:pP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7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033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3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>
              <a:lnSpc>
                <a:spcPct val="150000"/>
              </a:lnSpc>
            </a:pP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رَبِّي اِمْتَلِكني وَاهْدِني  لِلخَيْرِ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يامَنَّـــــــــــانْ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أدْعُوكَ فاسمَعْ وَاروِنــي  مِنْ نَبْعِكَ المَـــــــلآنْ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كَيْمــــــا أعُودَ مِنْ جَديدْ  أسْعَى وَأطلُبَ المَزيدْ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مِنْ نِعْمَــــةِ العَهْدِ الجَدِيدْ  حَتَّى أرَى يَسُــــــوعْ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72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150000"/>
              </a:lnSpc>
            </a:pPr>
            <a:r>
              <a:rPr kumimoji="0" lang="ar-EG" sz="32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2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(قد قُلتَ قبــــــلَ الآنْ 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يامَنبَعَ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الإحْســــــــــانْ)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يامُتعَبَ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القلبِ تَعَـــالْ  أُمْكُثْ مَعِي حَتَّى تنالْ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هَيَّا ففي قُرْبي المَنالْ  لِلخَيْرِ في يَسُـــــــــــوعْ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>
              <a:lnSpc>
                <a:spcPct val="150000"/>
              </a:lnSpc>
            </a:pPr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>
              <a:lnSpc>
                <a:spcPct val="150000"/>
              </a:lnSpc>
            </a:pP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7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96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5136</TotalTime>
  <Words>189</Words>
  <Application>Microsoft Office PowerPoint</Application>
  <PresentationFormat>عرض على الشاشة (4:3)</PresentationFormat>
  <Paragraphs>19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513</cp:revision>
  <dcterms:created xsi:type="dcterms:W3CDTF">2021-12-07T14:30:00Z</dcterms:created>
  <dcterms:modified xsi:type="dcterms:W3CDTF">2024-11-07T11:40:38Z</dcterms:modified>
</cp:coreProperties>
</file>