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20" r:id="rId3"/>
    <p:sldId id="322" r:id="rId4"/>
    <p:sldId id="323" r:id="rId5"/>
    <p:sldId id="324" r:id="rId6"/>
    <p:sldId id="325" r:id="rId7"/>
    <p:sldId id="326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0"/>
            <p14:sldId id="322"/>
            <p14:sldId id="323"/>
            <p14:sldId id="324"/>
            <p14:sldId id="325"/>
            <p14:sldId id="32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7" autoAdjust="0"/>
    <p:restoredTop sz="94660"/>
  </p:normalViewPr>
  <p:slideViewPr>
    <p:cSldViewPr>
      <p:cViewPr varScale="1">
        <p:scale>
          <a:sx n="90" d="100"/>
          <a:sy n="90" d="100"/>
        </p:scale>
        <p:origin x="1712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سَلَّمتُ نفسي في يَدَيْك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1-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سَلَّمْتُ نفسي في يَدَيْكْ 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ياسَيِّـدي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يَسُــــــوعْ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قُدْني فَتُكلانــ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ـــ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ــي عَلَيْكْ   كي أخدِمَ الجُمُـوعْ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كُنْ حَارِسي مِنَ الضَّلالْ  كُنْ مُرْشِدِي في كُلِّ حَالْ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وَالقلبَ قَدِّسْ وَالفِعَـــــالْ  حَتَّى أرَى يَسُـــــوعْ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sallamto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nafsi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yadayk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sayedi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 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qodni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fatoklani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aalayk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kai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akhdema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eljomooa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haresi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mena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elDDalal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morshedi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kolli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hal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walqalba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qaddes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walfeaal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hatta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ara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Lord Jesus I gave myself to You, lead me to serve others. Protect me from going astray and lead me purifying my heart and deeds till I see Jesus.</a:t>
            </a:r>
            <a:endParaRPr kumimoji="0" lang="ar-EG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85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altLang="zh-CN" sz="3200" b="1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(قد قُلتَ قبــــــلَ الآنْ 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يامَنبَعَ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الإحْســــــــــانْ)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يامُتعَبَ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القلبِ تَعَـــالْ  أُمْكُثْ مَعِي حَتَّى تنالْ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هَيَّا ففي قُرْبي المَنالْ  لِلخَيْرِ في يَسُـــــــــــوعْ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105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qad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qolta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qabla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manbaa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elehsan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motaaba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lqalbi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taal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omkoth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hatta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tanal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hayya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fafi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qorbi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lang="en-US" sz="2800" b="1" kern="0" dirty="0">
                <a:solidFill>
                  <a:srgbClr val="002060"/>
                </a:solidFill>
                <a:latin typeface="Arial"/>
                <a:cs typeface="Arial"/>
              </a:rPr>
              <a:t>a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lmanal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lelkhayri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</a:t>
            </a:r>
            <a: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Source of blessings; You said before "Come unto me, all ye that labor and are heavy laden. 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Stay with me till you get blessings in Jesus”.</a:t>
            </a:r>
            <a:endParaRPr kumimoji="0" lang="ar-EG" sz="700" b="1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0222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2-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إنْ نَغَّصَتْ عَيْشي الهُمُومْ  أو إنْ دَنا الظَّــلامْ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سَتَنجَلي كُلُّ الغُيُــــــــــــومْ  مِنْ مَانِحِ السَّـــلامْ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الرَّبُّ حِصنــــــــــي وَالأمَلْ  الرَّبُّ إنْ قالَ فَعَلْ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وَالحُبُّ فيـــــــــــهِ مُكتَمِـــلْ  لِذا أرَى يَسُـــــوعْ</a:t>
            </a:r>
          </a:p>
          <a:p>
            <a:pPr rtl="1"/>
            <a:br>
              <a:rPr kumimoji="0" lang="ar-EG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in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naghaSat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aayshi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elhomom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aw in dana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elzzalam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tanjali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kollo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elghoyom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men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maneh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elssalam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alrrabo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heSni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amal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alrrabo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in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qala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faal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walhobbo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fihi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moktamel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letha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ara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 </a:t>
            </a: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If I'm bothered by troubles or if darkness comes, Lord of peace will remove all clouds. God is my shelter and hope,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He keeps His word as He has perfect love so I see Jesus.</a:t>
            </a:r>
            <a:endParaRPr kumimoji="0" lang="ar-EG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3518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altLang="zh-CN" sz="3200" b="1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(قد قُلتَ قبــــــلَ الآنْ 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يامَنبَعَ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الإحْســــــــــانْ)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يامُتعَبَ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القلبِ تَعَـــالْ  أُمْكُثْ مَعِي حَتَّى تنالْ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هَيَّا ففي قُرْبي المَنالْ  لِلخَيْرِ في يَسُـــــــــــوعْ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105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qad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qolta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qabla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manbaa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elehsan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motaaba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lqalbi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taal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omkoth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hatta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tanal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hayya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fafi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qorbi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lang="en-US" sz="2800" b="1" kern="0" dirty="0">
                <a:solidFill>
                  <a:srgbClr val="002060"/>
                </a:solidFill>
                <a:latin typeface="Arial"/>
                <a:cs typeface="Arial"/>
              </a:rPr>
              <a:t>a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lmanal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lelkhayri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</a:t>
            </a:r>
            <a: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Source of blessings; You said before "Come unto me, all ye that labor and are heavy laden. 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Stay with me till you get blessings in Jesus”.</a:t>
            </a:r>
            <a:endParaRPr kumimoji="0" lang="ar-EG" sz="700" b="1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1229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3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-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رَبِّي اِمْتَلِكني وَاهْدِني  لِلخَيْرِ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يامَنَّـــــــــــانْ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أدْعُوكَ فاسمَعْ وَاروِنــي  مِنْ نَبْعِكَ المَـــــــلآنْ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كَيْمــــــا أعُودَ مِنْ جَديدْ  أسْعَى وَأطلُبَ المَزيدْ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مِنْ نِعْمَــــةِ العَهْدِ الجَدِيدْ  حَتَّى أرَى يَسُــــــوعْ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rabbi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emtalekni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wahdeni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khayri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mannan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adaoka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fasmaa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warweni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 men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nabaeka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almalaan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kaima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aaooda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men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jadid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asaa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atloba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elmazid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men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neamati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elaahdi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aljadid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hatta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ara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Lord.. own me and lead me to goodness and 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quench my thirst from Your full spring. So I,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again, ask for more grace until  I see Jesus.</a:t>
            </a:r>
            <a:endParaRPr kumimoji="0" lang="ar-EG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3725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altLang="zh-CN" sz="3200" b="1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(قد قُلتَ قبــــــلَ الآنْ 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يامَنبَعَ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الإحْســــــــــانْ)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يامُتعَبَ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القلبِ تَعَـــالْ  أُمْكُثْ مَعِي حَتَّى تنالْ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هَيَّا ففي قُرْبي المَنالْ  لِلخَيْرِ في يَسُـــــــــــوعْ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105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qad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qolta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qabla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manbaa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elehsan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motaaba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lqalbi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taal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omkoth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hatta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tanal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hayya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fafi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qorbi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lang="en-US" sz="2800" b="1" kern="0" dirty="0">
                <a:solidFill>
                  <a:srgbClr val="002060"/>
                </a:solidFill>
                <a:latin typeface="Arial"/>
                <a:cs typeface="Arial"/>
              </a:rPr>
              <a:t>a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lmanal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lelkhayri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</a:t>
            </a:r>
            <a: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Source of blessings; You said before "Come unto me, all ye that labor and are heavy laden. 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Stay with me till you get blessings in Jesus”.</a:t>
            </a:r>
            <a:endParaRPr kumimoji="0" lang="ar-EG" sz="700" b="1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6455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5135</TotalTime>
  <Words>580</Words>
  <Application>Microsoft Office PowerPoint</Application>
  <PresentationFormat>عرض على الشاشة (4:3)</PresentationFormat>
  <Paragraphs>26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512</cp:revision>
  <dcterms:created xsi:type="dcterms:W3CDTF">2021-12-07T14:30:00Z</dcterms:created>
  <dcterms:modified xsi:type="dcterms:W3CDTF">2023-08-29T07:58:13Z</dcterms:modified>
</cp:coreProperties>
</file>