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60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ترنيمة</a:t>
            </a:r>
          </a:p>
          <a:p>
            <a:pPr algn="ctr"/>
            <a:r>
              <a:rPr lang="ar-SA" sz="5400" b="1" dirty="0">
                <a:latin typeface="Arial" charset="0"/>
                <a:cs typeface="Arial" charset="0"/>
              </a:rPr>
              <a:t>على ضرب الأوتار بالهُتاف والتهليل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46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على ضرب الأوتار بالهُتاف والتهليل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تسبيح قوي جبار للمحبوب </a:t>
            </a:r>
            <a:r>
              <a:rPr lang="ar-EG" sz="5400" b="1" dirty="0" err="1">
                <a:solidFill>
                  <a:srgbClr val="003300"/>
                </a:solidFill>
              </a:rPr>
              <a:t>عمانوئيل</a:t>
            </a:r>
            <a:endParaRPr lang="ar-EG" sz="54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وسطينا سور نار يحمي وينوّر ف الليل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4509"/>
            <a:ext cx="9144000" cy="5847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تسبيحنا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هيعلى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تصعب أو تحلى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سلمناله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الدفه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مبنخافش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من أي اخبار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أكاذيب مش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هنقبل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هننجح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مش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هنفشل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هيعدينا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السيد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ويأيد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أصله الجبار</a:t>
            </a:r>
            <a:endParaRPr lang="ar-EG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46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على ضرب الأوتار بالهُتاف والتهليل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تسبيح قوي جبار للمحبوب </a:t>
            </a:r>
            <a:r>
              <a:rPr lang="ar-EG" sz="5400" b="1" dirty="0" err="1">
                <a:solidFill>
                  <a:srgbClr val="003300"/>
                </a:solidFill>
              </a:rPr>
              <a:t>عمانوئيل</a:t>
            </a:r>
            <a:endParaRPr lang="ar-EG" sz="54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وسطينا سور نار يحمي وينوّر ف الليل</a:t>
            </a:r>
          </a:p>
        </p:txBody>
      </p:sp>
    </p:spTree>
    <p:extLst>
      <p:ext uri="{BB962C8B-B14F-4D97-AF65-F5344CB8AC3E}">
        <p14:creationId xmlns:p14="http://schemas.microsoft.com/office/powerpoint/2010/main" val="170296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4509"/>
            <a:ext cx="9144000" cy="5645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يستاهل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سيدي حمدي وتمجيدي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هننغم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وهنهتف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وهنحسن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عزفنا بهتاف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مين ده اللي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هيمنع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ده الهي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بيسمع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صوت أولاده </a:t>
            </a:r>
            <a:r>
              <a:rPr lang="ar-EG" sz="4400" b="1" i="0" dirty="0" err="1">
                <a:solidFill>
                  <a:srgbClr val="000000"/>
                </a:solidFill>
                <a:effectLst/>
                <a:latin typeface="Helvetica Neue"/>
              </a:rPr>
              <a:t>بيفرق</a:t>
            </a:r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 ف مسامعه ف برية جفاف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367056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46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على ضرب الأوتار بالهُتاف والتهليل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تسبيح قوي جبار للمحبوب </a:t>
            </a:r>
            <a:r>
              <a:rPr lang="ar-EG" sz="5400" b="1" dirty="0" err="1">
                <a:solidFill>
                  <a:srgbClr val="003300"/>
                </a:solidFill>
              </a:rPr>
              <a:t>عمانوئيل</a:t>
            </a:r>
            <a:endParaRPr lang="ar-EG" sz="54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وسطينا سور نار يحمي وينوّر ف الليل</a:t>
            </a:r>
          </a:p>
        </p:txBody>
      </p:sp>
    </p:spTree>
    <p:extLst>
      <p:ext uri="{BB962C8B-B14F-4D97-AF65-F5344CB8AC3E}">
        <p14:creationId xmlns:p14="http://schemas.microsoft.com/office/powerpoint/2010/main" val="265500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4509"/>
            <a:ext cx="9144000" cy="5847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تسبيحنا مكمل وأعظم م الأول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صوتنا وترنيمتنا لسيدنا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هتملا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الأزمات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حوت مش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هينهينا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الهنا اللي حامينا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هيطلعنا</a:t>
            </a:r>
            <a:r>
              <a:rPr lang="ar-EG" sz="5400" b="1" i="0">
                <a:solidFill>
                  <a:srgbClr val="000000"/>
                </a:solidFill>
                <a:effectLst/>
                <a:latin typeface="Helvetica Neue"/>
              </a:rPr>
              <a:t> بفرحة وبمنفذ ليه السلطان 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151710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5800"/>
            <a:ext cx="9144000" cy="46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على ضرب الأوتار بالهُتاف والتهليل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تسبيح قوي جبار للمحبوب </a:t>
            </a:r>
            <a:r>
              <a:rPr lang="ar-EG" sz="5400" b="1" dirty="0" err="1">
                <a:solidFill>
                  <a:srgbClr val="003300"/>
                </a:solidFill>
              </a:rPr>
              <a:t>عمانوئيل</a:t>
            </a:r>
            <a:endParaRPr lang="ar-EG" sz="54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وسطينا سور نار يحمي وينوّر ف الليل</a:t>
            </a:r>
          </a:p>
        </p:txBody>
      </p:sp>
    </p:spTree>
    <p:extLst>
      <p:ext uri="{BB962C8B-B14F-4D97-AF65-F5344CB8AC3E}">
        <p14:creationId xmlns:p14="http://schemas.microsoft.com/office/powerpoint/2010/main" val="4955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152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117</cp:revision>
  <dcterms:created xsi:type="dcterms:W3CDTF">2021-12-07T14:30:00Z</dcterms:created>
  <dcterms:modified xsi:type="dcterms:W3CDTF">2024-11-07T08:51:35Z</dcterms:modified>
</cp:coreProperties>
</file>