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304" r:id="rId3"/>
    <p:sldId id="303" r:id="rId4"/>
    <p:sldId id="305" r:id="rId5"/>
    <p:sldId id="306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4"/>
            <p14:sldId id="303"/>
            <p14:sldId id="305"/>
            <p14:sldId id="30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0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ما أعظم الجود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(ما أعظم الجود الذي ذخرته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لخائفيك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وغناك وهبته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رحمتك تحيط بي وبترنم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النجاة دوماً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تكتنفني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)2</a:t>
            </a:r>
            <a:br>
              <a:rPr lang="ar-EG" sz="6600" b="1" dirty="0"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أبتهج وأفرح قد جعل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عجباً رحمته لي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فهو صخرة وملجأ 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أعظم من قد فدي نفسي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 (الرب نوري وخلاصي لن أخاف إن نزل علي جيش لا أخاف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الآن يرتفع رأسي علي أعدائي من حولي وللرب أرنم)2</a:t>
            </a: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556205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أبتهج وأفرح قد جعل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عجباً رحمته لي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فهو صخرة وملجأ 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أعظم من قد فدي نفسي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9405617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3284</TotalTime>
  <Words>91</Words>
  <Application>Microsoft Office PowerPoint</Application>
  <PresentationFormat>عرض على الشاشة (4:3)</PresentationFormat>
  <Paragraphs>13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0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260</cp:revision>
  <dcterms:created xsi:type="dcterms:W3CDTF">2021-12-07T14:30:00Z</dcterms:created>
  <dcterms:modified xsi:type="dcterms:W3CDTF">2024-11-02T07:51:21Z</dcterms:modified>
</cp:coreProperties>
</file>