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احلى فادينا يسوع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 –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أعظم الحبَّ السني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مِن خالقٍ لم ينسني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صار الشريفُ كالدني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مُفتقِرا وهْو الغني</a:t>
            </a:r>
          </a:p>
          <a:p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من سمعتُمُ الندا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أخذتُمُ الهدى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قبلتُمُ الفدا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حُبُّوا كما أُحببتمُ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ردُّوا على الآب الصدى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أعطوا كما أُعطيتمُ</a:t>
            </a:r>
            <a:endParaRPr lang="en-US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 –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الحبُّ شرط قد لزم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فرض كريم قد رُسم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بالحب كلٌّ يعتصم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ممن لفاديه خُتم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36393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من سمعتُمُ الندا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أخذتُمُ الهدى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قبلتُمُ الفدا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حُبُّوا كما أُحببتمُ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ردُّوا على الآب الصدى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أعطوا كما أُعطيتمُ</a:t>
            </a:r>
            <a:endParaRPr lang="en-US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7878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 –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كبرياءَ لا حسد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ظنَّ سوء في أحد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بل بركاتٌ ومدد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الحب ما طال الأمد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39193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من سمعتُمُ الندا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أخذتُمُ الهدى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قبلتُمُ الفدا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حُبُّوا كما أُحببتمُ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ردُّوا على الآب الصدى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أعطوا كما أُعطيتمُ</a:t>
            </a:r>
            <a:endParaRPr lang="en-US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52444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 –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الحب أمنٌ ونجاح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الحب سِترٌ وسماح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الحب تكميل الصلاح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فالحب يا نعمَ الوشاح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84015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من سمعتُمُ الندا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أخذتُمُ الهدى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مَن قبلتُمُ الفدا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حُبُّوا كما أُحببتمُ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ردُّوا على الآب الصدى</a:t>
            </a:r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أعطوا كما أُعطيتمُ</a:t>
            </a:r>
            <a:endParaRPr lang="en-US" altLang="en-US" sz="115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2141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3274</TotalTime>
  <Words>210</Words>
  <Application>Microsoft Office PowerPoint</Application>
  <PresentationFormat>عرض على الشاشة (4:3)</PresentationFormat>
  <Paragraphs>15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261</cp:revision>
  <dcterms:created xsi:type="dcterms:W3CDTF">2021-12-07T14:30:00Z</dcterms:created>
  <dcterms:modified xsi:type="dcterms:W3CDTF">2024-11-02T07:55:36Z</dcterms:modified>
</cp:coreProperties>
</file>