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101" d="100"/>
          <a:sy n="101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829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ماتهلى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يافرحة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يافرحة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 تعالى</a:t>
            </a:r>
            <a:endParaRPr lang="ar-EG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قلبي خلاص ساب حزنه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ياناس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وودع ماضي العبودية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وبكل خضوع انا ملك يسوع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علمي مرفوع بالحرية</a:t>
            </a:r>
          </a:p>
          <a:p>
            <a:br>
              <a:rPr lang="ar-EG" sz="6600" b="1" dirty="0">
                <a:cs typeface="+mn-cs"/>
              </a:rPr>
            </a:br>
            <a:endParaRPr lang="en-US" altLang="en-US" sz="6600" b="1" dirty="0"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ماتهلى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يافرحة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تعالي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دا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يسوع غير احوالي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بشخصه ليّ حياة ابدية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واسمه على قلبي غالي</a:t>
            </a:r>
          </a:p>
          <a:p>
            <a:br>
              <a:rPr lang="ar-EG" sz="7200" b="1" dirty="0">
                <a:solidFill>
                  <a:srgbClr val="005024"/>
                </a:solidFill>
                <a:cs typeface="+mn-cs"/>
              </a:rPr>
            </a:br>
            <a:endParaRPr lang="ar-SA" altLang="en-US" sz="7200" b="1" dirty="0">
              <a:solidFill>
                <a:srgbClr val="005024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266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شاف قلبي وحيد مليان تنهيد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والفكر شريد حن عليّ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وبقالي حبيب اناديه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بيجيب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يفتح ابواب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السما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ليّ</a:t>
            </a:r>
            <a:br>
              <a:rPr lang="ar-EG" sz="6600" b="1" dirty="0">
                <a:cs typeface="+mn-cs"/>
              </a:rPr>
            </a:br>
            <a:endParaRPr lang="en-US" altLang="en-US" sz="6600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90961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ماتهلى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يافرحة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تعالي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دا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يسوع غير احوالي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بشخصه ليّ حياة ابدية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واسمه على قلبي غالي</a:t>
            </a:r>
          </a:p>
          <a:p>
            <a:br>
              <a:rPr lang="ar-EG" sz="7200" b="1" dirty="0">
                <a:solidFill>
                  <a:srgbClr val="005024"/>
                </a:solidFill>
                <a:cs typeface="+mn-cs"/>
              </a:rPr>
            </a:br>
            <a:endParaRPr lang="ar-SA" altLang="en-US" sz="7200" b="1" dirty="0">
              <a:solidFill>
                <a:srgbClr val="005024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24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76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من ماضي أليم، وقلب أثيم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حرَّرني وخدت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البنوية</a:t>
            </a:r>
            <a:br>
              <a:rPr lang="ar-EG" sz="6600" b="1" dirty="0"/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وفي سترة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باعيش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، غير حبه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ماليش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والنور ملا قلبي وعينيَّ</a:t>
            </a:r>
            <a:br>
              <a:rPr lang="ar-EG" sz="6600" b="1" dirty="0">
                <a:cs typeface="+mn-cs"/>
              </a:rPr>
            </a:br>
            <a:endParaRPr lang="en-US" altLang="en-US" sz="6600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73992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ماتهلى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يافرحة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تعالي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دا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يسوع غير احوالي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بشخصه ليّ حياة ابدية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واسمه على قلبي غالي</a:t>
            </a:r>
          </a:p>
          <a:p>
            <a:br>
              <a:rPr lang="ar-EG" sz="7200" b="1" dirty="0">
                <a:solidFill>
                  <a:srgbClr val="005024"/>
                </a:solidFill>
                <a:cs typeface="+mn-cs"/>
              </a:rPr>
            </a:br>
            <a:endParaRPr lang="ar-SA" altLang="en-US" sz="7200" b="1" dirty="0">
              <a:solidFill>
                <a:srgbClr val="005024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3354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4-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 كان شرّي كتير، وطريقي مرير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ونهايتي النار الأبدية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نلت التبرير، أصبحت سفير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هدفي التبشير باسم فاديَّ</a:t>
            </a:r>
            <a:br>
              <a:rPr lang="ar-EG" sz="6600" b="1" dirty="0">
                <a:cs typeface="+mn-cs"/>
              </a:rPr>
            </a:br>
            <a:endParaRPr lang="en-US" altLang="en-US" sz="6600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67402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ماتهلى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يافرحة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تعالي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دا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يسوع غير احوالي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بشخصه ليّ حياة ابدية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واسمه على قلبي غالي</a:t>
            </a:r>
          </a:p>
          <a:p>
            <a:br>
              <a:rPr lang="ar-EG" sz="7200" b="1" dirty="0">
                <a:solidFill>
                  <a:srgbClr val="005024"/>
                </a:solidFill>
                <a:cs typeface="+mn-cs"/>
              </a:rPr>
            </a:br>
            <a:endParaRPr lang="ar-SA" altLang="en-US" sz="7200" b="1" dirty="0">
              <a:solidFill>
                <a:srgbClr val="005024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1120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3277</TotalTime>
  <Words>185</Words>
  <Application>Microsoft Office PowerPoint</Application>
  <PresentationFormat>عرض على الشاشة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 Neue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262</cp:revision>
  <dcterms:created xsi:type="dcterms:W3CDTF">2021-12-07T14:30:00Z</dcterms:created>
  <dcterms:modified xsi:type="dcterms:W3CDTF">2023-01-12T09:30:51Z</dcterms:modified>
</cp:coreProperties>
</file>