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46" r:id="rId4"/>
    <p:sldId id="335" r:id="rId5"/>
    <p:sldId id="347" r:id="rId6"/>
    <p:sldId id="348" r:id="rId7"/>
    <p:sldId id="349" r:id="rId8"/>
    <p:sldId id="350" r:id="rId9"/>
    <p:sldId id="351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59" d="100"/>
          <a:sy n="59" d="100"/>
        </p:scale>
        <p:origin x="92" y="3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EG" sz="8000" b="1" dirty="0" err="1">
                <a:latin typeface="Arial" charset="0"/>
                <a:cs typeface="Arial" charset="0"/>
              </a:rPr>
              <a:t>ماحد</a:t>
            </a:r>
            <a:r>
              <a:rPr lang="ar-EG" sz="8000" b="1" dirty="0">
                <a:latin typeface="Arial" charset="0"/>
                <a:cs typeface="Arial" charset="0"/>
              </a:rPr>
              <a:t> قصد بابك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10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ما حد قصد بابك   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وارجعته خالي اليد</a:t>
            </a:r>
          </a:p>
          <a:p>
            <a:pPr algn="ctr" rtl="1"/>
            <a:r>
              <a:rPr lang="ar-EG" sz="6600" b="1" dirty="0" err="1">
                <a:solidFill>
                  <a:srgbClr val="003300"/>
                </a:solidFill>
                <a:latin typeface="Arial" charset="0"/>
                <a:cs typeface="Arial" charset="0"/>
              </a:rPr>
              <a:t>بتفيض</a:t>
            </a:r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 على أحبابك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79016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رحمتك لكل من يسأل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سلامك فاق استيعاب العقل  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تعطي لأبعد حد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  <p:extLst>
      <p:ext uri="{BB962C8B-B14F-4D97-AF65-F5344CB8AC3E}">
        <p14:creationId xmlns:p14="http://schemas.microsoft.com/office/powerpoint/2010/main" val="1909670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7025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4800" b="1" dirty="0"/>
              <a:t>1-</a:t>
            </a:r>
          </a:p>
          <a:p>
            <a:pPr algn="ctr">
              <a:defRPr/>
            </a:pPr>
            <a:r>
              <a:rPr lang="ar-EG" sz="6000" b="1" dirty="0"/>
              <a:t>ما حد سألك وما سمع الجواب </a:t>
            </a:r>
          </a:p>
          <a:p>
            <a:pPr algn="ctr">
              <a:defRPr/>
            </a:pPr>
            <a:r>
              <a:rPr lang="ar-EG" sz="6000" b="1" dirty="0"/>
              <a:t>والي انتظرك ما يوم ظنه خاب </a:t>
            </a:r>
          </a:p>
          <a:p>
            <a:pPr algn="ctr">
              <a:defRPr/>
            </a:pPr>
            <a:r>
              <a:rPr lang="ar-EG" sz="6000" b="1" dirty="0"/>
              <a:t>ان باب انقفل تفتح غيره ابواب </a:t>
            </a:r>
          </a:p>
          <a:p>
            <a:pPr algn="ctr">
              <a:defRPr/>
            </a:pPr>
            <a:r>
              <a:rPr lang="ar-EG" sz="6000" b="1" dirty="0"/>
              <a:t>(يا كريم)2 افضالك ما تنعد  </a:t>
            </a:r>
          </a:p>
          <a:p>
            <a:pPr algn="ctr">
              <a:defRPr/>
            </a:pPr>
            <a:r>
              <a:rPr lang="ar-EG" sz="6000" b="1" dirty="0"/>
              <a:t>(رحمه وسلام وود)2 </a:t>
            </a:r>
          </a:p>
          <a:p>
            <a:pPr algn="ctr">
              <a:defRPr/>
            </a:pPr>
            <a:endParaRPr lang="ar-EG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8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ما حد قصد بابك   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وارجعته خالي اليد</a:t>
            </a:r>
          </a:p>
          <a:p>
            <a:pPr algn="ctr" rtl="1"/>
            <a:r>
              <a:rPr lang="ar-EG" sz="6600" b="1" dirty="0" err="1">
                <a:solidFill>
                  <a:srgbClr val="003300"/>
                </a:solidFill>
                <a:latin typeface="Arial" charset="0"/>
                <a:cs typeface="Arial" charset="0"/>
              </a:rPr>
              <a:t>بتفيض</a:t>
            </a:r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 على أحبابك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  <p:extLst>
      <p:ext uri="{BB962C8B-B14F-4D97-AF65-F5344CB8AC3E}">
        <p14:creationId xmlns:p14="http://schemas.microsoft.com/office/powerpoint/2010/main" val="377042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رحمتك لكل من يسأل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سلامك فاق استيعاب العقل  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تعطي لأبعد حد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  <p:extLst>
      <p:ext uri="{BB962C8B-B14F-4D97-AF65-F5344CB8AC3E}">
        <p14:creationId xmlns:p14="http://schemas.microsoft.com/office/powerpoint/2010/main" val="2737273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7025"/>
            <a:ext cx="9144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4800" b="1" dirty="0"/>
              <a:t>1-</a:t>
            </a:r>
          </a:p>
          <a:p>
            <a:pPr algn="ctr">
              <a:defRPr/>
            </a:pPr>
            <a:r>
              <a:rPr lang="ar-EG" sz="6000" b="1" dirty="0"/>
              <a:t>انت إلهي   لمين غيرك اروح </a:t>
            </a:r>
          </a:p>
          <a:p>
            <a:pPr algn="ctr">
              <a:defRPr/>
            </a:pPr>
            <a:r>
              <a:rPr lang="ar-EG" sz="6000" b="1" dirty="0"/>
              <a:t>أصلي باسمك  كل همي يروح</a:t>
            </a:r>
          </a:p>
          <a:p>
            <a:pPr algn="ctr">
              <a:defRPr/>
            </a:pPr>
            <a:r>
              <a:rPr lang="ar-EG" sz="6000" b="1" dirty="0"/>
              <a:t>شافي أمراضي وبلسم للجروح  </a:t>
            </a:r>
          </a:p>
          <a:p>
            <a:pPr algn="ctr">
              <a:defRPr/>
            </a:pPr>
            <a:r>
              <a:rPr lang="ar-EG" sz="6000" b="1" dirty="0"/>
              <a:t>(يا عظيم)2  بقدره ما </a:t>
            </a:r>
            <a:r>
              <a:rPr lang="ar-EG" sz="6000" b="1" dirty="0" err="1"/>
              <a:t>تنحد</a:t>
            </a:r>
            <a:endParaRPr lang="ar-EG" sz="6000" b="1" dirty="0"/>
          </a:p>
          <a:p>
            <a:pPr algn="ctr">
              <a:defRPr/>
            </a:pPr>
            <a:r>
              <a:rPr lang="ar-EG" sz="6000" b="1" dirty="0"/>
              <a:t>(رحمه وسلام وود)2 </a:t>
            </a:r>
          </a:p>
          <a:p>
            <a:pPr algn="ctr">
              <a:defRPr/>
            </a:pP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2503757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443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ما حد قصد بابك    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وارجعته خالي اليد</a:t>
            </a:r>
          </a:p>
          <a:p>
            <a:pPr algn="ctr" rtl="1"/>
            <a:r>
              <a:rPr lang="ar-EG" sz="6600" b="1" dirty="0" err="1">
                <a:solidFill>
                  <a:srgbClr val="003300"/>
                </a:solidFill>
                <a:latin typeface="Arial" charset="0"/>
                <a:cs typeface="Arial" charset="0"/>
              </a:rPr>
              <a:t>بتفيض</a:t>
            </a:r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 على أحبابك</a:t>
            </a:r>
          </a:p>
          <a:p>
            <a:pPr algn="ctr" rtl="1"/>
            <a:r>
              <a:rPr lang="ar-EG" sz="66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  <p:extLst>
      <p:ext uri="{BB962C8B-B14F-4D97-AF65-F5344CB8AC3E}">
        <p14:creationId xmlns:p14="http://schemas.microsoft.com/office/powerpoint/2010/main" val="77517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620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رحمتك لكل من يسأل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سلامك فاق استيعاب العقل   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تعطي لأبعد حد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Arial" charset="0"/>
                <a:cs typeface="Arial" charset="0"/>
              </a:rPr>
              <a:t>(رحمه وسلام وود)2</a:t>
            </a:r>
          </a:p>
        </p:txBody>
      </p:sp>
    </p:spTree>
    <p:extLst>
      <p:ext uri="{BB962C8B-B14F-4D97-AF65-F5344CB8AC3E}">
        <p14:creationId xmlns:p14="http://schemas.microsoft.com/office/powerpoint/2010/main" val="2452021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171</Words>
  <Application>Microsoft Office PowerPoint</Application>
  <PresentationFormat>عرض على الشاشة (4:3)</PresentationFormat>
  <Paragraphs>41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2024-11-02T08:16:07Z</dcterms:modified>
</cp:coreProperties>
</file>