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03" r:id="rId3"/>
    <p:sldId id="316" r:id="rId4"/>
    <p:sldId id="304" r:id="rId5"/>
    <p:sldId id="305" r:id="rId6"/>
    <p:sldId id="306" r:id="rId7"/>
    <p:sldId id="307" r:id="rId8"/>
    <p:sldId id="308" r:id="rId9"/>
    <p:sldId id="310" r:id="rId10"/>
    <p:sldId id="311" r:id="rId11"/>
    <p:sldId id="312" r:id="rId12"/>
    <p:sldId id="314" r:id="rId13"/>
    <p:sldId id="315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6"/>
            <p14:sldId id="304"/>
            <p14:sldId id="305"/>
            <p14:sldId id="306"/>
            <p14:sldId id="307"/>
            <p14:sldId id="308"/>
            <p14:sldId id="310"/>
            <p14:sldId id="311"/>
            <p14:sldId id="312"/>
            <p14:sldId id="314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/>
            <a:r>
              <a:rPr lang="ar-SA" sz="6000" b="1" dirty="0">
                <a:cs typeface="+mn-cs"/>
              </a:rPr>
              <a:t>ماشي الطريق</a:t>
            </a:r>
            <a:endParaRPr lang="ar-EG" sz="6000" b="1" dirty="0"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effectLst/>
                <a:latin typeface="Interstate"/>
                <a:cs typeface="+mn-cs"/>
              </a:rPr>
              <a:t>فوق الصليب جسد عاري</a:t>
            </a:r>
          </a:p>
          <a:p>
            <a:pPr algn="ctr" rtl="1"/>
            <a:r>
              <a:rPr lang="ar-EG" sz="6600" b="1" i="0" dirty="0">
                <a:effectLst/>
                <a:latin typeface="Interstate"/>
                <a:cs typeface="+mn-cs"/>
              </a:rPr>
              <a:t> باين عليه آثار تعذيب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effectLst/>
                <a:latin typeface="Interstate"/>
                <a:cs typeface="+mn-cs"/>
              </a:rPr>
              <a:t>فوق الصليب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effectLst/>
                <a:latin typeface="Interstate"/>
                <a:cs typeface="+mn-cs"/>
              </a:rPr>
              <a:t>ملك مذلول كأنه لص </a:t>
            </a:r>
          </a:p>
          <a:p>
            <a:pPr algn="ctr" rtl="1"/>
            <a:r>
              <a:rPr lang="ar-EG" sz="6600" b="1" i="0" dirty="0">
                <a:effectLst/>
                <a:latin typeface="Interstate"/>
                <a:cs typeface="+mn-cs"/>
              </a:rPr>
              <a:t>من عالم غريب</a:t>
            </a:r>
            <a:br>
              <a:rPr lang="ar-EG" sz="6600" b="1" dirty="0">
                <a:cs typeface="+mn-cs"/>
              </a:rPr>
            </a:br>
            <a:endParaRPr 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7200" b="1" dirty="0">
                <a:cs typeface="+mn-cs"/>
              </a:rPr>
              <a:t>ماشي الطريق</a:t>
            </a:r>
            <a:endParaRPr lang="ar-EG" sz="7200" b="1" dirty="0">
              <a:cs typeface="+mn-cs"/>
            </a:endParaRPr>
          </a:p>
          <a:p>
            <a:pPr algn="ctr" rtl="1"/>
            <a:r>
              <a:rPr lang="ar-SA" sz="7200" b="1" dirty="0">
                <a:cs typeface="+mn-cs"/>
              </a:rPr>
              <a:t> من البستان </a:t>
            </a:r>
            <a:r>
              <a:rPr lang="ar-SA" sz="7200" b="1" dirty="0" err="1">
                <a:cs typeface="+mn-cs"/>
              </a:rPr>
              <a:t>للجلجثة</a:t>
            </a:r>
            <a:r>
              <a:rPr lang="en-US" sz="7200" b="1" dirty="0">
                <a:cs typeface="+mn-cs"/>
              </a:rPr>
              <a:t> </a:t>
            </a:r>
            <a:endParaRPr lang="ar-EG" sz="7200" b="1" dirty="0">
              <a:cs typeface="+mn-cs"/>
            </a:endParaRPr>
          </a:p>
          <a:p>
            <a:pPr rtl="1"/>
            <a:r>
              <a:rPr lang="ar-SA" sz="7200" b="1" dirty="0">
                <a:cs typeface="+mn-cs"/>
              </a:rPr>
              <a:t>الكل يصرخ بحماس</a:t>
            </a:r>
            <a:endParaRPr lang="ar-EG" sz="7200" b="1" dirty="0">
              <a:cs typeface="+mn-cs"/>
            </a:endParaRPr>
          </a:p>
          <a:p>
            <a:pPr rtl="1"/>
            <a:r>
              <a:rPr lang="ar-SA" sz="7200" b="1" dirty="0">
                <a:cs typeface="+mn-cs"/>
              </a:rPr>
              <a:t> </a:t>
            </a:r>
            <a:r>
              <a:rPr lang="ar-SA" sz="7200" b="1" dirty="0" err="1">
                <a:cs typeface="+mn-cs"/>
              </a:rPr>
              <a:t>ياللا</a:t>
            </a:r>
            <a:r>
              <a:rPr lang="ar-SA" sz="7200" b="1" dirty="0">
                <a:cs typeface="+mn-cs"/>
              </a:rPr>
              <a:t> اصلبوه </a:t>
            </a:r>
            <a:r>
              <a:rPr lang="ar-SA" sz="7200" b="1" dirty="0" err="1">
                <a:cs typeface="+mn-cs"/>
              </a:rPr>
              <a:t>ياناس</a:t>
            </a:r>
            <a:r>
              <a:rPr lang="en-US" sz="7200" b="1" dirty="0">
                <a:cs typeface="+mn-cs"/>
              </a:rPr>
              <a:t> </a:t>
            </a:r>
          </a:p>
          <a:p>
            <a:pPr algn="ctr" rtl="1"/>
            <a:endParaRPr 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7875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7200" b="1" dirty="0">
                <a:cs typeface="+mn-cs"/>
              </a:rPr>
              <a:t>بطول الرحلة ماشي </a:t>
            </a:r>
            <a:endParaRPr lang="ar-EG" sz="7200" b="1" dirty="0">
              <a:cs typeface="+mn-cs"/>
            </a:endParaRPr>
          </a:p>
          <a:p>
            <a:pPr algn="ctr" rtl="1"/>
            <a:r>
              <a:rPr lang="ar-SA" sz="7200" b="1" dirty="0">
                <a:cs typeface="+mn-cs"/>
              </a:rPr>
              <a:t>لا أن و لا أعترض</a:t>
            </a:r>
            <a:endParaRPr lang="ar-EG" sz="7200" b="1" dirty="0">
              <a:cs typeface="+mn-cs"/>
            </a:endParaRPr>
          </a:p>
          <a:p>
            <a:pPr rtl="1"/>
            <a:r>
              <a:rPr lang="ar-SA" sz="7200" b="1" dirty="0" err="1">
                <a:cs typeface="+mn-cs"/>
              </a:rPr>
              <a:t>مسمعناش</a:t>
            </a:r>
            <a:r>
              <a:rPr lang="ar-SA" sz="7200" b="1" dirty="0">
                <a:cs typeface="+mn-cs"/>
              </a:rPr>
              <a:t> شكوى منه </a:t>
            </a:r>
            <a:endParaRPr lang="ar-EG" sz="7200" b="1" dirty="0">
              <a:cs typeface="+mn-cs"/>
            </a:endParaRPr>
          </a:p>
          <a:p>
            <a:pPr rtl="1"/>
            <a:r>
              <a:rPr lang="ar-SA" sz="7200" b="1" dirty="0">
                <a:cs typeface="+mn-cs"/>
              </a:rPr>
              <a:t>ولا لمحة من غضب</a:t>
            </a:r>
            <a:r>
              <a:rPr lang="en-US" sz="7200" b="1" dirty="0">
                <a:cs typeface="+mn-cs"/>
              </a:rPr>
              <a:t> </a:t>
            </a:r>
          </a:p>
          <a:p>
            <a:pPr algn="ctr" rtl="1"/>
            <a:r>
              <a:rPr lang="en-US" sz="7200" b="1" dirty="0"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SA" sz="8800" b="1" dirty="0">
                <a:cs typeface="+mn-cs"/>
              </a:rPr>
              <a:t>مع انه كان برئ </a:t>
            </a:r>
            <a:endParaRPr lang="ar-EG" sz="8800" b="1" dirty="0"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SA" sz="8800" b="1" dirty="0">
                <a:cs typeface="+mn-cs"/>
              </a:rPr>
              <a:t>والصلب كان الغرض</a:t>
            </a:r>
            <a:r>
              <a:rPr lang="en-US" sz="8800" b="1" dirty="0">
                <a:cs typeface="+mn-cs"/>
              </a:rPr>
              <a:t> </a:t>
            </a:r>
            <a:endParaRPr lang="ar-EG" sz="8800" b="1" dirty="0"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en-US" sz="880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31865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(بسيط زي الحمامة </a:t>
            </a:r>
          </a:p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وديع زي الحمّل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ضمن ليّ السلامة </a:t>
            </a:r>
          </a:p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وعشان ذنبي أحتمل)</a:t>
            </a:r>
          </a:p>
          <a:p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88783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effectLst/>
                <a:latin typeface="Interstate"/>
                <a:cs typeface="+mn-cs"/>
              </a:rPr>
              <a:t>وأنا ماشي في الطريق </a:t>
            </a:r>
          </a:p>
          <a:p>
            <a:pPr algn="ctr" rtl="1"/>
            <a:r>
              <a:rPr lang="ar-EG" sz="7200" b="1" i="0" dirty="0" err="1">
                <a:effectLst/>
                <a:latin typeface="Interstate"/>
                <a:cs typeface="+mn-cs"/>
              </a:rPr>
              <a:t>بأشك</a:t>
            </a:r>
            <a:r>
              <a:rPr lang="ar-EG" sz="7200" b="1" i="0" dirty="0">
                <a:effectLst/>
                <a:latin typeface="Interstate"/>
                <a:cs typeface="+mn-cs"/>
              </a:rPr>
              <a:t> وبأنكر فيك</a:t>
            </a:r>
            <a:br>
              <a:rPr lang="ar-EG" sz="7200" b="1" dirty="0">
                <a:cs typeface="+mn-cs"/>
              </a:rPr>
            </a:br>
            <a:r>
              <a:rPr lang="ar-EG" sz="7200" b="1" i="0" dirty="0" err="1">
                <a:effectLst/>
                <a:latin typeface="Interstate"/>
                <a:cs typeface="+mn-cs"/>
              </a:rPr>
              <a:t>شايف</a:t>
            </a:r>
            <a:r>
              <a:rPr lang="ar-EG" sz="7200" b="1" i="0" dirty="0">
                <a:effectLst/>
                <a:latin typeface="Interstate"/>
                <a:cs typeface="+mn-cs"/>
              </a:rPr>
              <a:t> حُبّك يا ربّي</a:t>
            </a:r>
          </a:p>
          <a:p>
            <a:pPr algn="ctr" rtl="1"/>
            <a:r>
              <a:rPr lang="ar-EG" sz="7200" b="1" i="0" dirty="0">
                <a:effectLst/>
                <a:latin typeface="Interstate"/>
                <a:cs typeface="+mn-cs"/>
              </a:rPr>
              <a:t>لكن بأقسى عليك</a:t>
            </a:r>
            <a:br>
              <a:rPr lang="ar-EG" sz="7200" b="1" dirty="0">
                <a:cs typeface="+mn-cs"/>
              </a:rPr>
            </a:br>
            <a:endParaRPr 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7233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 err="1">
                <a:effectLst/>
                <a:latin typeface="Interstate"/>
                <a:cs typeface="+mn-cs"/>
              </a:rPr>
              <a:t>بأعيش</a:t>
            </a:r>
            <a:r>
              <a:rPr lang="ar-EG" sz="7200" b="1" i="0" dirty="0">
                <a:effectLst/>
                <a:latin typeface="Interstate"/>
                <a:cs typeface="+mn-cs"/>
              </a:rPr>
              <a:t> ويّا الخطايا </a:t>
            </a:r>
          </a:p>
          <a:p>
            <a:r>
              <a:rPr lang="ar-EG" sz="7200" b="1" i="0" dirty="0">
                <a:effectLst/>
                <a:latin typeface="Interstate"/>
                <a:cs typeface="+mn-cs"/>
              </a:rPr>
              <a:t>بعيد عن الوصايا</a:t>
            </a:r>
            <a:br>
              <a:rPr lang="ar-EG" sz="7200" b="1" i="0" dirty="0">
                <a:effectLst/>
                <a:latin typeface="Interstate"/>
                <a:cs typeface="+mn-cs"/>
              </a:rPr>
            </a:br>
            <a:r>
              <a:rPr lang="ar-EG" sz="7200" b="1" i="0" dirty="0">
                <a:effectLst/>
                <a:latin typeface="Interstate"/>
                <a:cs typeface="+mn-cs"/>
              </a:rPr>
              <a:t>بأرمي صليبك ورايا </a:t>
            </a:r>
          </a:p>
          <a:p>
            <a:r>
              <a:rPr lang="ar-EG" sz="7200" b="1" i="0" dirty="0">
                <a:effectLst/>
                <a:latin typeface="Interstate"/>
                <a:cs typeface="+mn-cs"/>
              </a:rPr>
              <a:t>والا انا باصلب فيك</a:t>
            </a:r>
          </a:p>
          <a:p>
            <a:br>
              <a:rPr lang="ar-EG" sz="7200" b="1" dirty="0">
                <a:cs typeface="+mn-cs"/>
              </a:rPr>
            </a:br>
            <a:endParaRPr 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403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(بسيط زي الحمامة </a:t>
            </a:r>
          </a:p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وديع زي الحمّل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ضمن ليّ السلامة </a:t>
            </a:r>
          </a:p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وعشان ذنبي أحتمل)</a:t>
            </a:r>
          </a:p>
          <a:p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51380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effectLst/>
                <a:latin typeface="Interstate"/>
                <a:cs typeface="+mn-cs"/>
              </a:rPr>
              <a:t>لا موت ولا حياة </a:t>
            </a:r>
          </a:p>
          <a:p>
            <a:pPr algn="ctr" rtl="1"/>
            <a:r>
              <a:rPr lang="ar-EG" sz="7200" b="1" i="0" dirty="0">
                <a:effectLst/>
                <a:latin typeface="Interstate"/>
                <a:cs typeface="+mn-cs"/>
              </a:rPr>
              <a:t> مضمون عمري </a:t>
            </a:r>
            <a:r>
              <a:rPr lang="ar-EG" sz="7200" b="1" i="0" dirty="0" err="1">
                <a:effectLst/>
                <a:latin typeface="Interstate"/>
                <a:cs typeface="+mn-cs"/>
              </a:rPr>
              <a:t>معاه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effectLst/>
                <a:latin typeface="Interstate"/>
                <a:cs typeface="+mn-cs"/>
              </a:rPr>
              <a:t>بالدم اللي عطاه </a:t>
            </a:r>
          </a:p>
          <a:p>
            <a:pPr algn="ctr" rtl="1"/>
            <a:r>
              <a:rPr lang="ar-EG" sz="7200" b="1" i="0" dirty="0">
                <a:effectLst/>
                <a:latin typeface="Interstate"/>
                <a:cs typeface="+mn-cs"/>
              </a:rPr>
              <a:t> مخلوق أنا لرضاه</a:t>
            </a:r>
            <a:br>
              <a:rPr lang="ar-EG" sz="7200" b="1" dirty="0">
                <a:cs typeface="+mn-cs"/>
              </a:rPr>
            </a:br>
            <a:endParaRPr 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08511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effectLst/>
                <a:latin typeface="Interstate"/>
                <a:cs typeface="+mn-cs"/>
              </a:rPr>
              <a:t>قلبي مليان أمان </a:t>
            </a:r>
          </a:p>
          <a:p>
            <a:r>
              <a:rPr lang="ar-EG" sz="7200" b="1" i="0" dirty="0">
                <a:effectLst/>
                <a:latin typeface="Interstate"/>
                <a:cs typeface="+mn-cs"/>
              </a:rPr>
              <a:t> دفا وراحة وسلام</a:t>
            </a:r>
            <a:br>
              <a:rPr lang="ar-EG" sz="7200" b="1" i="0" dirty="0">
                <a:effectLst/>
                <a:latin typeface="Interstate"/>
                <a:cs typeface="+mn-cs"/>
              </a:rPr>
            </a:br>
            <a:r>
              <a:rPr lang="ar-EG" sz="7200" b="1" i="0" dirty="0">
                <a:effectLst/>
                <a:latin typeface="Interstate"/>
                <a:cs typeface="+mn-cs"/>
              </a:rPr>
              <a:t>ليّ أعظم إيمان </a:t>
            </a:r>
          </a:p>
          <a:p>
            <a:r>
              <a:rPr lang="ar-EG" sz="7200" b="1" i="0" dirty="0">
                <a:effectLst/>
                <a:latin typeface="Interstate"/>
                <a:cs typeface="+mn-cs"/>
              </a:rPr>
              <a:t> يسوع هو الحياة</a:t>
            </a:r>
          </a:p>
          <a:p>
            <a:br>
              <a:rPr lang="ar-EG" sz="7200" b="1" dirty="0">
                <a:cs typeface="+mn-cs"/>
              </a:rPr>
            </a:br>
            <a:endParaRPr 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12669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(بسيط زي الحمامة </a:t>
            </a:r>
          </a:p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وديع زي الحمّل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ضمن ليّ السلامة </a:t>
            </a:r>
          </a:p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وعشان ذنبي أحتمل)</a:t>
            </a:r>
          </a:p>
          <a:p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44045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بسيط زي الحمامة </a:t>
            </a:r>
          </a:p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وديع زي الحمّل</a:t>
            </a:r>
            <a:b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</a:br>
            <a:r>
              <a:rPr lang="ar-EG" sz="7200" b="1" i="0" dirty="0" err="1">
                <a:solidFill>
                  <a:srgbClr val="005024"/>
                </a:solidFill>
                <a:effectLst/>
                <a:latin typeface="Interstate"/>
                <a:cs typeface="+mn-cs"/>
              </a:rPr>
              <a:t>مافيش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Interstate"/>
                <a:cs typeface="+mn-cs"/>
              </a:rPr>
              <a:t>تاني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 ندامة </a:t>
            </a:r>
          </a:p>
          <a:p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 خلاص </a:t>
            </a:r>
            <a:r>
              <a:rPr lang="ar-EG" sz="7200" b="1" i="0" dirty="0" err="1">
                <a:solidFill>
                  <a:srgbClr val="005024"/>
                </a:solidFill>
                <a:effectLst/>
                <a:latin typeface="Interstate"/>
                <a:cs typeface="+mn-cs"/>
              </a:rPr>
              <a:t>فدايا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Interstate"/>
                <a:cs typeface="+mn-cs"/>
              </a:rPr>
              <a:t> أكتمل</a:t>
            </a:r>
          </a:p>
          <a:p>
            <a:br>
              <a:rPr lang="ar-EG" sz="7200" b="1" i="0" dirty="0">
                <a:solidFill>
                  <a:srgbClr val="005024"/>
                </a:solidFill>
                <a:effectLst/>
                <a:latin typeface="Lucida Grande"/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26715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3283</TotalTime>
  <Words>187</Words>
  <Application>Microsoft Office PowerPoint</Application>
  <PresentationFormat>عرض على الشاشة (4:3)</PresentationFormat>
  <Paragraphs>46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20" baseType="lpstr">
      <vt:lpstr>Arial</vt:lpstr>
      <vt:lpstr>Calibri</vt:lpstr>
      <vt:lpstr>Interstate</vt:lpstr>
      <vt:lpstr>Lucida Grande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263</cp:revision>
  <dcterms:created xsi:type="dcterms:W3CDTF">2021-12-07T14:30:00Z</dcterms:created>
  <dcterms:modified xsi:type="dcterms:W3CDTF">2024-11-02T08:29:50Z</dcterms:modified>
</cp:coreProperties>
</file>