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5" r:id="rId2"/>
    <p:sldId id="304" r:id="rId3"/>
    <p:sldId id="303" r:id="rId4"/>
    <p:sldId id="317" r:id="rId5"/>
    <p:sldId id="306" r:id="rId6"/>
    <p:sldId id="318" r:id="rId7"/>
    <p:sldId id="308" r:id="rId8"/>
    <p:sldId id="319" r:id="rId9"/>
    <p:sldId id="310" r:id="rId10"/>
    <p:sldId id="320" r:id="rId11"/>
    <p:sldId id="312" r:id="rId12"/>
    <p:sldId id="321" r:id="rId13"/>
    <p:sldId id="314" r:id="rId14"/>
    <p:sldId id="322" r:id="rId15"/>
    <p:sldId id="316" r:id="rId16"/>
    <p:sldId id="323" r:id="rId17"/>
    <p:sldId id="29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17"/>
            <p14:sldId id="306"/>
            <p14:sldId id="318"/>
            <p14:sldId id="308"/>
            <p14:sldId id="319"/>
            <p14:sldId id="310"/>
            <p14:sldId id="320"/>
            <p14:sldId id="312"/>
            <p14:sldId id="321"/>
            <p14:sldId id="314"/>
            <p14:sldId id="322"/>
            <p14:sldId id="316"/>
            <p14:sldId id="3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ماشي سواح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الإله وأنا إنسان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أخد مكاني وأنا المدان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8267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الإله وأنا إنسان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أخد مكاني وأنا المدان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99514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262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-2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جه يصالحني وأنا الغلطان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شيء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مفرحني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طول الزمان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42464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76877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-3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جالي وأخد ما لي ألبسني ذاته سر جمالي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61339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13103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-4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حبه عجيب ولا كل حبيب 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دايماً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عمره ما يغيب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99849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75343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-5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علامة حبه عاره وصلبه 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 الموت نجاني أدخلني قلبه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89732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18629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-6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نزل ورفعني وفي جنبه</a:t>
            </a:r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وضعني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وساعة ضعفي حبه يشجعني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34058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ماشي سواح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قصدي محبوبي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إيديه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جراح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تمن ذنوبي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71947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3278</TotalTime>
  <Words>190</Words>
  <Application>Microsoft Office PowerPoint</Application>
  <PresentationFormat>عرض على الشاشة (4:3)</PresentationFormat>
  <Paragraphs>61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2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263</cp:revision>
  <dcterms:created xsi:type="dcterms:W3CDTF">2021-12-07T14:30:00Z</dcterms:created>
  <dcterms:modified xsi:type="dcterms:W3CDTF">2024-11-02T08:38:28Z</dcterms:modified>
</cp:coreProperties>
</file>