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5" r:id="rId2"/>
    <p:sldId id="303" r:id="rId3"/>
    <p:sldId id="304" r:id="rId4"/>
    <p:sldId id="305" r:id="rId5"/>
    <p:sldId id="314" r:id="rId6"/>
    <p:sldId id="307" r:id="rId7"/>
    <p:sldId id="315" r:id="rId8"/>
    <p:sldId id="309" r:id="rId9"/>
    <p:sldId id="316" r:id="rId10"/>
    <p:sldId id="311" r:id="rId11"/>
    <p:sldId id="317" r:id="rId12"/>
    <p:sldId id="313" r:id="rId13"/>
    <p:sldId id="318" r:id="rId14"/>
    <p:sldId id="293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5"/>
            <p14:sldId id="314"/>
            <p14:sldId id="307"/>
            <p14:sldId id="315"/>
            <p14:sldId id="309"/>
            <p14:sldId id="316"/>
            <p14:sldId id="311"/>
            <p14:sldId id="317"/>
            <p14:sldId id="313"/>
            <p14:sldId id="31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56" y="45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829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مافيش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غيرك يا راعي</a:t>
            </a:r>
            <a:endParaRPr lang="ar-EG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مافيش غيرك يا راعيَّ</a:t>
            </a:r>
            <a:br>
              <a:rPr lang="ar-EG" sz="7200" b="1" dirty="0">
                <a:cs typeface="+mn-cs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مافيش غيرك يحسن لي</a:t>
            </a:r>
            <a:br>
              <a:rPr lang="ar-EG" sz="7200" b="1" dirty="0">
                <a:cs typeface="+mn-cs"/>
              </a:rPr>
            </a:br>
            <a:br>
              <a:rPr lang="ar-EG" sz="7200" b="1" dirty="0">
                <a:cs typeface="+mn-cs"/>
              </a:rPr>
            </a:br>
            <a:endParaRPr lang="en-US" altLang="en-US" sz="72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>
              <a:lnSpc>
                <a:spcPct val="150000"/>
              </a:lnSpc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(إنت هنايا إنت عزايا)2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r>
              <a:rPr lang="ar-EG" sz="7200" b="1" dirty="0">
                <a:solidFill>
                  <a:srgbClr val="005024"/>
                </a:solidFill>
                <a:cs typeface="+mn-cs"/>
              </a:rPr>
              <a:t>(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إنت يسوع الغالي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ومحقق لي أمالي)2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ar-SA" altLang="en-US" sz="72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12665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مافيش غيرك يغفر ذنبي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مافيش غيرك يقف جنبي</a:t>
            </a:r>
            <a:br>
              <a:rPr lang="ar-EG" sz="7200" b="1" dirty="0"/>
            </a:br>
            <a:br>
              <a:rPr lang="ar-EG" sz="7200" b="1" dirty="0">
                <a:cs typeface="+mn-cs"/>
              </a:rPr>
            </a:br>
            <a:br>
              <a:rPr lang="ar-EG" sz="7200" b="1" dirty="0">
                <a:cs typeface="+mn-cs"/>
              </a:rPr>
            </a:br>
            <a:endParaRPr lang="en-US" altLang="en-US" sz="72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352531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>
              <a:lnSpc>
                <a:spcPct val="150000"/>
              </a:lnSpc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(إنت هنايا إنت عزايا)2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r>
              <a:rPr lang="ar-EG" sz="7200" b="1" dirty="0">
                <a:solidFill>
                  <a:srgbClr val="005024"/>
                </a:solidFill>
                <a:cs typeface="+mn-cs"/>
              </a:rPr>
              <a:t>(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إنت يسوع الغالي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ومحقق لي أمالي)2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ar-SA" altLang="en-US" sz="72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4374843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 </a:t>
            </a:r>
          </a:p>
          <a:p>
            <a:pPr algn="ctr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مافيش غيرك يرفع همي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مافيش غيرك يسعد قلبي</a:t>
            </a:r>
            <a:br>
              <a:rPr lang="ar-EG" sz="7200" b="1" dirty="0"/>
            </a:br>
            <a:endParaRPr lang="ar-EG" sz="7200" b="1" dirty="0"/>
          </a:p>
          <a:p>
            <a:pPr algn="ctr">
              <a:lnSpc>
                <a:spcPct val="150000"/>
              </a:lnSpc>
            </a:pPr>
            <a:br>
              <a:rPr lang="ar-EG" sz="7200" b="1" dirty="0">
                <a:cs typeface="+mn-cs"/>
              </a:rPr>
            </a:br>
            <a:br>
              <a:rPr lang="ar-EG" sz="7200" b="1" dirty="0">
                <a:cs typeface="+mn-cs"/>
              </a:rPr>
            </a:br>
            <a:endParaRPr lang="en-US" altLang="en-US" sz="72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3597560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>
              <a:lnSpc>
                <a:spcPct val="150000"/>
              </a:lnSpc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(إنت هنايا إنت عزايا)2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r>
              <a:rPr lang="ar-EG" sz="7200" b="1" dirty="0">
                <a:solidFill>
                  <a:srgbClr val="005024"/>
                </a:solidFill>
                <a:cs typeface="+mn-cs"/>
              </a:rPr>
              <a:t>(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إنت يسوع الغالي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ومحقق لي أمالي)2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ar-SA" altLang="en-US" sz="72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65872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4- </a:t>
            </a:r>
          </a:p>
          <a:p>
            <a:pPr algn="ctr">
              <a:lnSpc>
                <a:spcPct val="150000"/>
              </a:lnSpc>
            </a:pP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مافيش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غيرك مين يحميني</a:t>
            </a:r>
            <a:br>
              <a:rPr lang="ar-EG" sz="7200" b="1" dirty="0">
                <a:cs typeface="+mn-cs"/>
              </a:rPr>
            </a:b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مافيش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غيرك مين يداويني</a:t>
            </a:r>
            <a:br>
              <a:rPr lang="ar-EG" sz="7200" b="1" dirty="0">
                <a:cs typeface="+mn-cs"/>
              </a:rPr>
            </a:br>
            <a:br>
              <a:rPr lang="ar-EG" sz="7200" b="1" dirty="0">
                <a:cs typeface="+mn-cs"/>
              </a:rPr>
            </a:br>
            <a:br>
              <a:rPr lang="ar-EG" sz="7200" b="1" dirty="0">
                <a:cs typeface="+mn-cs"/>
              </a:rPr>
            </a:br>
            <a:endParaRPr lang="en-US" altLang="en-US" sz="72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6791290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>
              <a:lnSpc>
                <a:spcPct val="150000"/>
              </a:lnSpc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(إنت هنايا إنت عزايا)2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r>
              <a:rPr lang="ar-EG" sz="7200" b="1" dirty="0">
                <a:solidFill>
                  <a:srgbClr val="005024"/>
                </a:solidFill>
                <a:cs typeface="+mn-cs"/>
              </a:rPr>
              <a:t>(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إنت يسوع الغالي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ومحقق لي أمالي)2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ar-SA" altLang="en-US" sz="72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651781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5- </a:t>
            </a:r>
          </a:p>
          <a:p>
            <a:pPr algn="ctr">
              <a:lnSpc>
                <a:spcPct val="150000"/>
              </a:lnSpc>
            </a:pP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مافيش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غيرك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يهنيني</a:t>
            </a:r>
            <a:br>
              <a:rPr lang="ar-EG" sz="7200" b="1" dirty="0">
                <a:cs typeface="+mn-cs"/>
              </a:rPr>
            </a:b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مافيش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غيرك يعزيني</a:t>
            </a:r>
            <a:br>
              <a:rPr lang="ar-EG" sz="7200" b="1" dirty="0">
                <a:cs typeface="+mn-cs"/>
              </a:rPr>
            </a:br>
            <a:br>
              <a:rPr lang="ar-EG" sz="7200" b="1" dirty="0">
                <a:cs typeface="+mn-cs"/>
              </a:rPr>
            </a:br>
            <a:br>
              <a:rPr lang="ar-EG" sz="7200" b="1" dirty="0">
                <a:cs typeface="+mn-cs"/>
              </a:rPr>
            </a:br>
            <a:endParaRPr lang="en-US" altLang="en-US" sz="72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5357591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>
              <a:lnSpc>
                <a:spcPct val="150000"/>
              </a:lnSpc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(إنت هنايا إنت عزايا)2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r>
              <a:rPr lang="ar-EG" sz="7200" b="1" dirty="0">
                <a:solidFill>
                  <a:srgbClr val="005024"/>
                </a:solidFill>
                <a:cs typeface="+mn-cs"/>
              </a:rPr>
              <a:t>(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إنت يسوع الغالي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ومحقق لي أمالي)2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ar-SA" altLang="en-US" sz="72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3140169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-7620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6- 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مافيش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غيرك يداويني</a:t>
            </a:r>
            <a:b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مافيش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غيرك مين يشفيني</a:t>
            </a:r>
          </a:p>
          <a:p>
            <a:pPr>
              <a:lnSpc>
                <a:spcPct val="150000"/>
              </a:lnSpc>
            </a:pPr>
            <a:br>
              <a:rPr lang="ar-EG" sz="7200" b="1" dirty="0">
                <a:cs typeface="+mn-cs"/>
              </a:rPr>
            </a:br>
            <a:br>
              <a:rPr lang="ar-EG" sz="7200" b="1" dirty="0">
                <a:cs typeface="+mn-cs"/>
              </a:rPr>
            </a:br>
            <a:br>
              <a:rPr lang="ar-EG" sz="7200" b="1" dirty="0">
                <a:cs typeface="+mn-cs"/>
              </a:rPr>
            </a:br>
            <a:endParaRPr lang="en-US" altLang="en-US" sz="72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902145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>
              <a:lnSpc>
                <a:spcPct val="150000"/>
              </a:lnSpc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(إنت هنايا إنت عزايا)2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r>
              <a:rPr lang="ar-EG" sz="7200" b="1" dirty="0">
                <a:solidFill>
                  <a:srgbClr val="005024"/>
                </a:solidFill>
                <a:cs typeface="+mn-cs"/>
              </a:rPr>
              <a:t>(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إنت يسوع الغالي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ومحقق لي أمالي)2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ar-SA" altLang="en-US" sz="72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0491488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3283</TotalTime>
  <Words>205</Words>
  <Application>Microsoft Office PowerPoint</Application>
  <PresentationFormat>عرض على الشاشة (4:3)</PresentationFormat>
  <Paragraphs>28</Paragraphs>
  <Slides>14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9" baseType="lpstr">
      <vt:lpstr>Arial</vt:lpstr>
      <vt:lpstr>Calibri</vt:lpstr>
      <vt:lpstr>Helvetica Neue</vt:lpstr>
      <vt:lpstr>Times New Roman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263</cp:revision>
  <dcterms:created xsi:type="dcterms:W3CDTF">2021-12-07T14:30:00Z</dcterms:created>
  <dcterms:modified xsi:type="dcterms:W3CDTF">2024-11-16T10:31:57Z</dcterms:modified>
</cp:coreProperties>
</file>