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sldIdLst>
    <p:sldId id="275" r:id="rId2"/>
    <p:sldId id="304" r:id="rId3"/>
    <p:sldId id="303" r:id="rId4"/>
    <p:sldId id="306" r:id="rId5"/>
    <p:sldId id="307" r:id="rId6"/>
    <p:sldId id="308" r:id="rId7"/>
    <p:sldId id="309" r:id="rId8"/>
    <p:sldId id="310" r:id="rId9"/>
    <p:sldId id="311" r:id="rId10"/>
    <p:sldId id="312" r:id="rId11"/>
    <p:sldId id="313" r:id="rId12"/>
    <p:sldId id="293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04"/>
            <p14:sldId id="303"/>
            <p14:sldId id="306"/>
            <p14:sldId id="307"/>
            <p14:sldId id="308"/>
            <p14:sldId id="309"/>
            <p14:sldId id="310"/>
            <p14:sldId id="311"/>
            <p14:sldId id="312"/>
            <p14:sldId id="313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41" autoAdjust="0"/>
    <p:restoredTop sz="94660"/>
  </p:normalViewPr>
  <p:slideViewPr>
    <p:cSldViewPr>
      <p:cViewPr varScale="1">
        <p:scale>
          <a:sx n="57" d="100"/>
          <a:sy n="57" d="100"/>
        </p:scale>
        <p:origin x="44" y="452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11/2/2024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82974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6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6000" b="1" i="0" dirty="0" err="1">
                <a:solidFill>
                  <a:srgbClr val="000000"/>
                </a:solidFill>
                <a:effectLst/>
                <a:latin typeface="Helvetica Neue"/>
              </a:rPr>
              <a:t>مافيهاش</a:t>
            </a:r>
            <a:r>
              <a:rPr lang="ar-EG" sz="6000" b="1" i="0" dirty="0">
                <a:solidFill>
                  <a:srgbClr val="000000"/>
                </a:solidFill>
                <a:effectLst/>
                <a:latin typeface="Helvetica Neue"/>
              </a:rPr>
              <a:t> راحة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0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مافيهاش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راحة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وباهرب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منها إليك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ربي أعنّي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أغلبها وشدني ليك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1126650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/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باشرب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وأعطش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ولايرويني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وأشبع جوعي ولا يرضيني</a:t>
            </a:r>
          </a:p>
          <a:p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بازرع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للجسد الأهواء</a:t>
            </a:r>
            <a:br>
              <a:rPr lang="ar-EG" sz="6600" b="1" dirty="0">
                <a:cs typeface="+mn-cs"/>
              </a:rPr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وألقى فساد وضياع وفناء</a:t>
            </a:r>
          </a:p>
          <a:p>
            <a:pPr algn="ctr"/>
            <a:br>
              <a:rPr lang="ar-EG" sz="6600" b="1" dirty="0">
                <a:cs typeface="+mn-cs"/>
              </a:rPr>
            </a:br>
            <a:br>
              <a:rPr lang="ar-EG" sz="6600" b="1" dirty="0">
                <a:cs typeface="+mn-cs"/>
              </a:rPr>
            </a:br>
            <a:endParaRPr lang="en-US" altLang="en-US" sz="66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283711253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1447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br>
              <a:rPr lang="ar-EG" sz="8800" b="1" dirty="0">
                <a:cs typeface="+mn-cs"/>
              </a:rPr>
            </a:br>
            <a:r>
              <a:rPr lang="ar-EG" sz="8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صرخة روحي</a:t>
            </a:r>
            <a:br>
              <a:rPr lang="ar-EG" sz="8800" b="1" dirty="0">
                <a:cs typeface="+mn-cs"/>
              </a:rPr>
            </a:br>
            <a:r>
              <a:rPr lang="ar-EG" sz="88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ومطلبي ليك</a:t>
            </a:r>
            <a:br>
              <a:rPr lang="ar-EG" sz="8800" b="1" dirty="0">
                <a:cs typeface="+mn-cs"/>
              </a:rPr>
            </a:br>
            <a:endParaRPr lang="en-US" altLang="en-US" sz="88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38878389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0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مافيهاش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راحة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وباهرب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منها إليك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ربي أعنّي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أغلبها وشدني ليك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37828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04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2- </a:t>
            </a:r>
          </a:p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يدبل كل جمال بالقاه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وتملّ عينيَّ رؤياه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وتتوه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  <a:cs typeface="+mn-cs"/>
              </a:rPr>
              <a:t>تاني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 في كل جديد</a:t>
            </a:r>
            <a:br>
              <a:rPr lang="ar-EG" sz="7200" b="1" dirty="0">
                <a:cs typeface="+mn-cs"/>
              </a:rPr>
            </a:b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كله سراب وخداع بيزيد</a:t>
            </a: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6055810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r>
              <a:rPr lang="ar-EG" sz="8800" b="1" i="0" dirty="0">
                <a:solidFill>
                  <a:srgbClr val="000000"/>
                </a:solidFill>
                <a:effectLst/>
                <a:latin typeface="Helvetica Neue"/>
              </a:rPr>
              <a:t>حوّل عيني</a:t>
            </a:r>
            <a:br>
              <a:rPr lang="ar-EG" sz="8800" b="1" dirty="0"/>
            </a:br>
            <a:r>
              <a:rPr lang="ar-EG" sz="8800" b="1" i="0" dirty="0" err="1">
                <a:solidFill>
                  <a:srgbClr val="000000"/>
                </a:solidFill>
                <a:effectLst/>
                <a:latin typeface="Helvetica Neue"/>
              </a:rPr>
              <a:t>إرفعها</a:t>
            </a:r>
            <a:r>
              <a:rPr lang="ar-EG" sz="8800" b="1" i="0" dirty="0">
                <a:solidFill>
                  <a:srgbClr val="000000"/>
                </a:solidFill>
                <a:effectLst/>
                <a:latin typeface="Helvetica Neue"/>
              </a:rPr>
              <a:t> إليك</a:t>
            </a:r>
            <a:br>
              <a:rPr lang="ar-EG" sz="8800" b="1" dirty="0"/>
            </a:br>
            <a:endParaRPr lang="en-US" altLang="en-US" sz="88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20032192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0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مافيهاش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راحة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وباهرب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منها إليك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ربي أعنّي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أغلبها وشدني ليك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3016240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3- </a:t>
            </a:r>
          </a:p>
          <a:p>
            <a:pPr algn="ctr"/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باجمع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وإللي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جمعته لمين</a:t>
            </a:r>
            <a:br>
              <a:rPr lang="ar-EG" sz="7200" b="1" dirty="0"/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بانقص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بيه من عمري سنين</a:t>
            </a:r>
            <a:br>
              <a:rPr lang="ar-EG" sz="7200" b="1" dirty="0"/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باملك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فيه ويملك فيَّ</a:t>
            </a:r>
            <a:br>
              <a:rPr lang="ar-EG" sz="7200" b="1" dirty="0"/>
            </a:br>
            <a:r>
              <a:rPr lang="ar-EG" sz="7200" b="1" i="0" dirty="0" err="1">
                <a:solidFill>
                  <a:srgbClr val="000000"/>
                </a:solidFill>
                <a:effectLst/>
                <a:latin typeface="Helvetica Neue"/>
              </a:rPr>
              <a:t>يستعبدنى</a:t>
            </a:r>
            <a:r>
              <a:rPr lang="ar-EG" sz="7200" b="1" i="0" dirty="0">
                <a:solidFill>
                  <a:srgbClr val="000000"/>
                </a:solidFill>
                <a:effectLst/>
                <a:latin typeface="Helvetica Neue"/>
              </a:rPr>
              <a:t> ويسرق فيَّ</a:t>
            </a:r>
            <a:br>
              <a:rPr lang="ar-EG" sz="7200" b="1" dirty="0"/>
            </a:br>
            <a:br>
              <a:rPr lang="ar-EG" sz="7200" b="1" dirty="0">
                <a:cs typeface="+mn-cs"/>
              </a:rPr>
            </a:br>
            <a:br>
              <a:rPr lang="ar-EG" sz="7200" b="1" dirty="0">
                <a:cs typeface="+mn-cs"/>
              </a:rPr>
            </a:br>
            <a:endParaRPr lang="en-US" altLang="en-US" sz="72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31346762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-14478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>
              <a:lnSpc>
                <a:spcPct val="150000"/>
              </a:lnSpc>
            </a:pPr>
            <a:br>
              <a:rPr lang="ar-EG" sz="8800" b="1" dirty="0">
                <a:cs typeface="+mn-cs"/>
              </a:rPr>
            </a:br>
            <a:r>
              <a:rPr lang="ar-EG" sz="8800" b="1" i="0" dirty="0" err="1">
                <a:solidFill>
                  <a:srgbClr val="000000"/>
                </a:solidFill>
                <a:effectLst/>
                <a:latin typeface="Helvetica Neue"/>
              </a:rPr>
              <a:t>وإنت</a:t>
            </a:r>
            <a:r>
              <a:rPr lang="ar-EG" sz="8800" b="1" i="0" dirty="0">
                <a:solidFill>
                  <a:srgbClr val="000000"/>
                </a:solidFill>
                <a:effectLst/>
                <a:latin typeface="Helvetica Neue"/>
              </a:rPr>
              <a:t> الكنز</a:t>
            </a:r>
            <a:br>
              <a:rPr lang="ar-EG" sz="8800" b="1" dirty="0"/>
            </a:br>
            <a:r>
              <a:rPr lang="ar-EG" sz="8800" b="1" i="0" dirty="0" err="1">
                <a:solidFill>
                  <a:srgbClr val="000000"/>
                </a:solidFill>
                <a:effectLst/>
                <a:latin typeface="Helvetica Neue"/>
              </a:rPr>
              <a:t>وغنايا</a:t>
            </a:r>
            <a:r>
              <a:rPr lang="ar-EG" sz="8800" b="1" i="0" dirty="0">
                <a:solidFill>
                  <a:srgbClr val="000000"/>
                </a:solidFill>
                <a:effectLst/>
                <a:latin typeface="Helvetica Neue"/>
              </a:rPr>
              <a:t> فيك</a:t>
            </a:r>
            <a:br>
              <a:rPr lang="ar-EG" sz="8800" b="1" dirty="0"/>
            </a:br>
            <a:br>
              <a:rPr lang="ar-EG" sz="8800" b="1" dirty="0">
                <a:cs typeface="+mn-cs"/>
              </a:rPr>
            </a:br>
            <a:endParaRPr lang="en-US" altLang="en-US" sz="8800" b="1" dirty="0"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402742663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EG" sz="6000" b="1" dirty="0">
                <a:solidFill>
                  <a:srgbClr val="005024"/>
                </a:solidFill>
                <a:latin typeface="Helvetica Neue"/>
                <a:cs typeface="+mn-cs"/>
              </a:rPr>
              <a:t>القرار: </a:t>
            </a:r>
          </a:p>
          <a:p>
            <a:pPr algn="ctr"/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مافيهاش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راحة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 err="1">
                <a:solidFill>
                  <a:srgbClr val="005024"/>
                </a:solidFill>
                <a:effectLst/>
                <a:latin typeface="Helvetica Neue"/>
              </a:rPr>
              <a:t>وباهرب</a:t>
            </a: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 منها إليك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ربي أعنّي</a:t>
            </a:r>
            <a:br>
              <a:rPr lang="ar-EG" sz="7200" b="1" dirty="0">
                <a:solidFill>
                  <a:srgbClr val="005024"/>
                </a:solidFill>
              </a:rPr>
            </a:br>
            <a:r>
              <a:rPr lang="ar-EG" sz="7200" b="1" i="0" dirty="0">
                <a:solidFill>
                  <a:srgbClr val="005024"/>
                </a:solidFill>
                <a:effectLst/>
                <a:latin typeface="Helvetica Neue"/>
              </a:rPr>
              <a:t>أغلبها وشدني ليك</a:t>
            </a:r>
            <a:br>
              <a:rPr lang="ar-EG" sz="7200" b="1" dirty="0">
                <a:solidFill>
                  <a:srgbClr val="005024"/>
                </a:solidFill>
              </a:rPr>
            </a:br>
            <a:endParaRPr lang="ar-SA" altLang="en-US" sz="7200" b="1" dirty="0">
              <a:solidFill>
                <a:srgbClr val="005024"/>
              </a:solidFill>
              <a:latin typeface="Times New Roman" panose="02020603050405020304" pitchFamily="18" charset="0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76997946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3286</TotalTime>
  <Words>153</Words>
  <Application>Microsoft Office PowerPoint</Application>
  <PresentationFormat>عرض على الشاشة (4:3)</PresentationFormat>
  <Paragraphs>21</Paragraphs>
  <Slides>12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12</vt:i4>
      </vt:variant>
    </vt:vector>
  </HeadingPairs>
  <TitlesOfParts>
    <vt:vector size="17" baseType="lpstr">
      <vt:lpstr>Arial</vt:lpstr>
      <vt:lpstr>Calibri</vt:lpstr>
      <vt:lpstr>Helvetica Neue</vt:lpstr>
      <vt:lpstr>Times New Roman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262</cp:revision>
  <dcterms:created xsi:type="dcterms:W3CDTF">2021-12-07T14:30:00Z</dcterms:created>
  <dcterms:modified xsi:type="dcterms:W3CDTF">2024-11-02T08:52:45Z</dcterms:modified>
</cp:coreProperties>
</file>