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5" r:id="rId2"/>
    <p:sldId id="396" r:id="rId3"/>
    <p:sldId id="277" r:id="rId4"/>
    <p:sldId id="409" r:id="rId5"/>
    <p:sldId id="398" r:id="rId6"/>
    <p:sldId id="410" r:id="rId7"/>
    <p:sldId id="400" r:id="rId8"/>
    <p:sldId id="411" r:id="rId9"/>
    <p:sldId id="402" r:id="rId10"/>
    <p:sldId id="412" r:id="rId11"/>
    <p:sldId id="404" r:id="rId12"/>
    <p:sldId id="413" r:id="rId13"/>
    <p:sldId id="406" r:id="rId14"/>
    <p:sldId id="414" r:id="rId15"/>
    <p:sldId id="408" r:id="rId16"/>
    <p:sldId id="415" r:id="rId17"/>
    <p:sldId id="29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96"/>
            <p14:sldId id="277"/>
            <p14:sldId id="409"/>
            <p14:sldId id="398"/>
            <p14:sldId id="410"/>
            <p14:sldId id="400"/>
            <p14:sldId id="411"/>
            <p14:sldId id="402"/>
            <p14:sldId id="412"/>
            <p14:sldId id="404"/>
            <p14:sldId id="413"/>
            <p14:sldId id="406"/>
            <p14:sldId id="414"/>
            <p14:sldId id="408"/>
            <p14:sldId id="4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/>
              <a:t>مالناش</a:t>
            </a:r>
            <a:r>
              <a:rPr lang="ar-EG" sz="8000" b="1" dirty="0"/>
              <a:t> غيرك أنت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2874"/>
            <a:ext cx="9982199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مالناش</a:t>
            </a:r>
            <a:r>
              <a:rPr lang="ar-EG" sz="6600" b="1" dirty="0">
                <a:solidFill>
                  <a:srgbClr val="00582A"/>
                </a:solidFill>
              </a:rPr>
              <a:t> غيرك انت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إلهنا الحي </a:t>
            </a:r>
            <a:r>
              <a:rPr lang="ar-EG" sz="6600" b="1" dirty="0" err="1">
                <a:solidFill>
                  <a:srgbClr val="00582A"/>
                </a:solidFill>
              </a:rPr>
              <a:t>بنترجاه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جايين</a:t>
            </a:r>
            <a:r>
              <a:rPr lang="ar-EG" sz="6600" b="1" dirty="0">
                <a:solidFill>
                  <a:srgbClr val="00582A"/>
                </a:solidFill>
              </a:rPr>
              <a:t> ناحية قلبك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بابا الكل امنحنا صلاة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430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</a:p>
          <a:p>
            <a:pPr algn="ctr" rtl="1"/>
            <a:r>
              <a:rPr lang="ar-EG" sz="6600" b="1" dirty="0"/>
              <a:t>رافعين قلوبنا إليك </a:t>
            </a:r>
          </a:p>
          <a:p>
            <a:pPr algn="ctr" rtl="1"/>
            <a:r>
              <a:rPr lang="ar-EG" sz="6600" b="1" dirty="0"/>
              <a:t>يا فاتح لنا باب الرحمة</a:t>
            </a:r>
            <a:br>
              <a:rPr lang="ar-EG" sz="6600" b="1" dirty="0"/>
            </a:br>
            <a:r>
              <a:rPr lang="ar-EG" sz="6600" b="1" dirty="0"/>
              <a:t>ندخل نقبل </a:t>
            </a:r>
            <a:r>
              <a:rPr lang="ar-EG" sz="6600" b="1" dirty="0" err="1"/>
              <a:t>إيديك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/>
              <a:t>الممدودة لنا بحياة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2874"/>
            <a:ext cx="9982199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مالناش</a:t>
            </a:r>
            <a:r>
              <a:rPr lang="ar-EG" sz="6600" b="1" dirty="0">
                <a:solidFill>
                  <a:srgbClr val="00582A"/>
                </a:solidFill>
              </a:rPr>
              <a:t> غيرك انت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إلهنا الحي </a:t>
            </a:r>
            <a:r>
              <a:rPr lang="ar-EG" sz="6600" b="1" dirty="0" err="1">
                <a:solidFill>
                  <a:srgbClr val="00582A"/>
                </a:solidFill>
              </a:rPr>
              <a:t>بنترجاه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جايين</a:t>
            </a:r>
            <a:r>
              <a:rPr lang="ar-EG" sz="6600" b="1" dirty="0">
                <a:solidFill>
                  <a:srgbClr val="00582A"/>
                </a:solidFill>
              </a:rPr>
              <a:t> ناحية قلبك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بابا الكل امنحنا صلاة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54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9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</a:p>
          <a:p>
            <a:pPr algn="ctr" rtl="1"/>
            <a:r>
              <a:rPr lang="ar-EG" sz="6600" b="1" dirty="0"/>
              <a:t>يا </a:t>
            </a:r>
            <a:r>
              <a:rPr lang="ar-EG" sz="6600" b="1" dirty="0" err="1"/>
              <a:t>آبانا</a:t>
            </a:r>
            <a:r>
              <a:rPr lang="ar-EG" sz="6600" b="1" dirty="0"/>
              <a:t> </a:t>
            </a:r>
            <a:r>
              <a:rPr lang="ar-EG" sz="6600" b="1" dirty="0" err="1"/>
              <a:t>يامتكلنا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 err="1"/>
              <a:t>مين</a:t>
            </a:r>
            <a:r>
              <a:rPr lang="ar-EG" sz="6600" b="1" dirty="0"/>
              <a:t> غيرك </a:t>
            </a:r>
            <a:r>
              <a:rPr lang="ar-EG" sz="6600" b="1" dirty="0" err="1"/>
              <a:t>إنت</a:t>
            </a:r>
            <a:r>
              <a:rPr lang="ar-EG" sz="6600" b="1" dirty="0"/>
              <a:t> يحن</a:t>
            </a:r>
            <a:br>
              <a:rPr lang="ar-EG" sz="6600" b="1" dirty="0"/>
            </a:br>
            <a:r>
              <a:rPr lang="ar-EG" sz="6600" b="1" dirty="0" err="1"/>
              <a:t>ومين</a:t>
            </a:r>
            <a:r>
              <a:rPr lang="ar-EG" sz="6600" b="1" dirty="0"/>
              <a:t> يجدد آمالنا </a:t>
            </a:r>
          </a:p>
          <a:p>
            <a:pPr algn="ctr" rtl="1"/>
            <a:r>
              <a:rPr lang="ar-EG" sz="6600" b="1" dirty="0"/>
              <a:t>لحياة في ملء الرضا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2874"/>
            <a:ext cx="9982199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مالناش</a:t>
            </a:r>
            <a:r>
              <a:rPr lang="ar-EG" sz="6600" b="1" dirty="0">
                <a:solidFill>
                  <a:srgbClr val="00582A"/>
                </a:solidFill>
              </a:rPr>
              <a:t> غيرك انت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إلهنا الحي </a:t>
            </a:r>
            <a:r>
              <a:rPr lang="ar-EG" sz="6600" b="1" dirty="0" err="1">
                <a:solidFill>
                  <a:srgbClr val="00582A"/>
                </a:solidFill>
              </a:rPr>
              <a:t>بنترجاه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جايين</a:t>
            </a:r>
            <a:r>
              <a:rPr lang="ar-EG" sz="6600" b="1" dirty="0">
                <a:solidFill>
                  <a:srgbClr val="00582A"/>
                </a:solidFill>
              </a:rPr>
              <a:t> ناحية قلبك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بابا الكل امنحنا صلاة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64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 </a:t>
            </a:r>
          </a:p>
          <a:p>
            <a:pPr algn="ctr" rtl="1"/>
            <a:r>
              <a:rPr lang="ar-EG" sz="6600" b="1" dirty="0"/>
              <a:t> انت الإله </a:t>
            </a:r>
            <a:r>
              <a:rPr lang="ar-EG" sz="6600" b="1" dirty="0" err="1"/>
              <a:t>إللي</a:t>
            </a:r>
            <a:r>
              <a:rPr lang="ar-EG" sz="6600" b="1" dirty="0"/>
              <a:t> قلت</a:t>
            </a:r>
          </a:p>
          <a:p>
            <a:pPr algn="ctr" rtl="1"/>
            <a:r>
              <a:rPr lang="ar-EG" sz="6600" b="1" dirty="0"/>
              <a:t> " لن يخزى منتظريَّ "</a:t>
            </a:r>
            <a:br>
              <a:rPr lang="ar-EG" sz="6600" b="1" dirty="0"/>
            </a:br>
            <a:r>
              <a:rPr lang="ar-EG" sz="6600" b="1" dirty="0"/>
              <a:t>منتظرة نفسي ورجوت</a:t>
            </a:r>
          </a:p>
          <a:p>
            <a:pPr algn="ctr" rtl="1"/>
            <a:r>
              <a:rPr lang="ar-EG" sz="6600" b="1" dirty="0"/>
              <a:t> بالحمد </a:t>
            </a:r>
            <a:r>
              <a:rPr lang="ar-EG" sz="6600" b="1" dirty="0" err="1"/>
              <a:t>لك</a:t>
            </a:r>
            <a:r>
              <a:rPr lang="ar-EG" sz="6600" b="1" dirty="0"/>
              <a:t> والدعاء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2874"/>
            <a:ext cx="9982199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مالناش</a:t>
            </a:r>
            <a:r>
              <a:rPr lang="ar-EG" sz="6600" b="1" dirty="0">
                <a:solidFill>
                  <a:srgbClr val="00582A"/>
                </a:solidFill>
              </a:rPr>
              <a:t> غيرك انت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إلهنا الحي </a:t>
            </a:r>
            <a:r>
              <a:rPr lang="ar-EG" sz="6600" b="1" dirty="0" err="1">
                <a:solidFill>
                  <a:srgbClr val="00582A"/>
                </a:solidFill>
              </a:rPr>
              <a:t>بنترجاه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جايين</a:t>
            </a:r>
            <a:r>
              <a:rPr lang="ar-EG" sz="6600" b="1" dirty="0">
                <a:solidFill>
                  <a:srgbClr val="00582A"/>
                </a:solidFill>
              </a:rPr>
              <a:t> ناحية قلبك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بابا الكل امنحنا صلاة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485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096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4- </a:t>
            </a:r>
          </a:p>
          <a:p>
            <a:pPr algn="ctr" rtl="1"/>
            <a:r>
              <a:rPr lang="ar-EG" sz="6600" b="1" dirty="0"/>
              <a:t>يا إلهنا حرر وحلّْ </a:t>
            </a:r>
          </a:p>
          <a:p>
            <a:pPr algn="ctr" rtl="1"/>
            <a:r>
              <a:rPr lang="ar-EG" sz="6600" b="1" dirty="0"/>
              <a:t>من كل رُبُط الخطية</a:t>
            </a:r>
            <a:br>
              <a:rPr lang="ar-EG" sz="6600" b="1" dirty="0"/>
            </a:br>
            <a:r>
              <a:rPr lang="ar-EG" sz="6600" b="1" dirty="0"/>
              <a:t>وامسك </a:t>
            </a:r>
            <a:r>
              <a:rPr lang="ar-EG" sz="6600" b="1" dirty="0" err="1"/>
              <a:t>إيدين</a:t>
            </a:r>
            <a:r>
              <a:rPr lang="ar-EG" sz="6600" b="1" dirty="0"/>
              <a:t> </a:t>
            </a:r>
            <a:r>
              <a:rPr lang="ar-EG" sz="6600" b="1" dirty="0" err="1"/>
              <a:t>إللي</a:t>
            </a:r>
            <a:r>
              <a:rPr lang="ar-EG" sz="6600" b="1" dirty="0"/>
              <a:t> ذل </a:t>
            </a:r>
          </a:p>
          <a:p>
            <a:pPr algn="ctr" rtl="1"/>
            <a:r>
              <a:rPr lang="ar-EG" sz="6600" b="1" dirty="0"/>
              <a:t>ولا </a:t>
            </a:r>
            <a:r>
              <a:rPr lang="ar-EG" sz="6600" b="1" dirty="0" err="1"/>
              <a:t>تنساش</a:t>
            </a:r>
            <a:r>
              <a:rPr lang="ar-EG" sz="6600" b="1" dirty="0"/>
              <a:t> </a:t>
            </a:r>
            <a:r>
              <a:rPr lang="ar-EG" sz="6600" b="1" dirty="0" err="1"/>
              <a:t>إللي</a:t>
            </a:r>
            <a:r>
              <a:rPr lang="ar-EG" sz="6600" b="1" dirty="0"/>
              <a:t> تاه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2874"/>
            <a:ext cx="9982199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مالناش</a:t>
            </a:r>
            <a:r>
              <a:rPr lang="ar-EG" sz="6600" b="1" dirty="0">
                <a:solidFill>
                  <a:srgbClr val="00582A"/>
                </a:solidFill>
              </a:rPr>
              <a:t> غيرك انت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إلهنا الحي </a:t>
            </a:r>
            <a:r>
              <a:rPr lang="ar-EG" sz="6600" b="1" dirty="0" err="1">
                <a:solidFill>
                  <a:srgbClr val="00582A"/>
                </a:solidFill>
              </a:rPr>
              <a:t>بنترجاه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جايين</a:t>
            </a:r>
            <a:r>
              <a:rPr lang="ar-EG" sz="6600" b="1" dirty="0">
                <a:solidFill>
                  <a:srgbClr val="00582A"/>
                </a:solidFill>
              </a:rPr>
              <a:t> ناحية قلبك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بابا الكل امنحنا صلاة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767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9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5- </a:t>
            </a:r>
          </a:p>
          <a:p>
            <a:pPr algn="ctr" rtl="1"/>
            <a:r>
              <a:rPr lang="ar-EG" sz="6600" b="1" dirty="0"/>
              <a:t>يا </a:t>
            </a:r>
            <a:r>
              <a:rPr lang="ar-EG" sz="6600" b="1" dirty="0" err="1"/>
              <a:t>آبانا</a:t>
            </a:r>
            <a:r>
              <a:rPr lang="ar-EG" sz="6600" b="1" dirty="0"/>
              <a:t> </a:t>
            </a:r>
            <a:r>
              <a:rPr lang="ar-EG" sz="6600" b="1" dirty="0" err="1"/>
              <a:t>توبنا</a:t>
            </a:r>
            <a:r>
              <a:rPr lang="ar-EG" sz="6600" b="1" dirty="0"/>
              <a:t> ليك </a:t>
            </a:r>
          </a:p>
          <a:p>
            <a:pPr algn="ctr" rtl="1"/>
            <a:r>
              <a:rPr lang="ar-EG" sz="6600" b="1" dirty="0"/>
              <a:t>وفيض علينا بنعمة</a:t>
            </a:r>
            <a:br>
              <a:rPr lang="ar-EG" sz="6600" b="1" dirty="0"/>
            </a:br>
            <a:r>
              <a:rPr lang="ar-EG" sz="6600" b="1" dirty="0"/>
              <a:t>تخلي شوقنا إليك </a:t>
            </a:r>
          </a:p>
          <a:p>
            <a:pPr algn="ctr" rtl="1"/>
            <a:r>
              <a:rPr lang="ar-EG" sz="6600" b="1" dirty="0"/>
              <a:t>يليق بحب الإله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2874"/>
            <a:ext cx="9982199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مالناش</a:t>
            </a:r>
            <a:r>
              <a:rPr lang="ar-EG" sz="6600" b="1" dirty="0">
                <a:solidFill>
                  <a:srgbClr val="00582A"/>
                </a:solidFill>
              </a:rPr>
              <a:t> غيرك انت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إلهنا الحي </a:t>
            </a:r>
            <a:r>
              <a:rPr lang="ar-EG" sz="6600" b="1" dirty="0" err="1">
                <a:solidFill>
                  <a:srgbClr val="00582A"/>
                </a:solidFill>
              </a:rPr>
              <a:t>بنترجاه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جايين</a:t>
            </a:r>
            <a:r>
              <a:rPr lang="ar-EG" sz="6600" b="1" dirty="0">
                <a:solidFill>
                  <a:srgbClr val="00582A"/>
                </a:solidFill>
              </a:rPr>
              <a:t> ناحية قلبك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بابا الكل امنحنا صلاة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094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334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6- </a:t>
            </a:r>
          </a:p>
          <a:p>
            <a:pPr algn="ctr" rtl="1"/>
            <a:r>
              <a:rPr lang="ar-EG" sz="6600" b="1" dirty="0"/>
              <a:t>عدي وزور </a:t>
            </a:r>
            <a:r>
              <a:rPr lang="ar-EG" sz="6600" b="1" dirty="0" err="1"/>
              <a:t>إللي</a:t>
            </a:r>
            <a:r>
              <a:rPr lang="ar-EG" sz="6600" b="1" dirty="0"/>
              <a:t> ملّْ </a:t>
            </a:r>
          </a:p>
          <a:p>
            <a:pPr algn="ctr" rtl="1"/>
            <a:r>
              <a:rPr lang="ar-EG" sz="6600" b="1" dirty="0"/>
              <a:t>أو كلّْ تحت المرض</a:t>
            </a:r>
            <a:br>
              <a:rPr lang="ar-EG" sz="6600" b="1" dirty="0"/>
            </a:br>
            <a:r>
              <a:rPr lang="ar-EG" sz="6600" b="1" dirty="0"/>
              <a:t>واشفي المطروح وكُلّْ </a:t>
            </a:r>
          </a:p>
          <a:p>
            <a:pPr algn="ctr" rtl="1"/>
            <a:r>
              <a:rPr lang="ar-EG" sz="6600" b="1" dirty="0"/>
              <a:t>من صدق إنك شِفاه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2874"/>
            <a:ext cx="9982199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مالناش</a:t>
            </a:r>
            <a:r>
              <a:rPr lang="ar-EG" sz="6600" b="1" dirty="0">
                <a:solidFill>
                  <a:srgbClr val="00582A"/>
                </a:solidFill>
              </a:rPr>
              <a:t> غيرك انت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إلهنا الحي </a:t>
            </a:r>
            <a:r>
              <a:rPr lang="ar-EG" sz="6600" b="1" dirty="0" err="1">
                <a:solidFill>
                  <a:srgbClr val="00582A"/>
                </a:solidFill>
              </a:rPr>
              <a:t>بنترجاه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جايين</a:t>
            </a:r>
            <a:r>
              <a:rPr lang="ar-EG" sz="6600" b="1" dirty="0">
                <a:solidFill>
                  <a:srgbClr val="00582A"/>
                </a:solidFill>
              </a:rPr>
              <a:t> ناحية قلبك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بابا الكل امنحنا صلاة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424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9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7- </a:t>
            </a:r>
          </a:p>
          <a:p>
            <a:pPr algn="ctr" rtl="1"/>
            <a:r>
              <a:rPr lang="ar-EG" sz="6600" b="1" dirty="0"/>
              <a:t>عزي المحزون وزيد</a:t>
            </a:r>
          </a:p>
          <a:p>
            <a:pPr algn="ctr" rtl="1"/>
            <a:r>
              <a:rPr lang="ar-EG" sz="6600" b="1" dirty="0"/>
              <a:t> منسوب الفرح له</a:t>
            </a:r>
            <a:br>
              <a:rPr lang="ar-EG" sz="6600" b="1" dirty="0"/>
            </a:br>
            <a:r>
              <a:rPr lang="ar-EG" sz="6600" b="1" dirty="0" err="1"/>
              <a:t>ده</a:t>
            </a:r>
            <a:r>
              <a:rPr lang="ar-EG" sz="6600" b="1" dirty="0"/>
              <a:t> </a:t>
            </a:r>
            <a:r>
              <a:rPr lang="ar-EG" sz="6600" b="1" dirty="0" err="1"/>
              <a:t>مافيش</a:t>
            </a:r>
            <a:r>
              <a:rPr lang="ar-EG" sz="6600" b="1" dirty="0"/>
              <a:t> غيرك يعيد </a:t>
            </a:r>
          </a:p>
          <a:p>
            <a:pPr algn="ctr" rtl="1"/>
            <a:r>
              <a:rPr lang="ar-EG" sz="6600" b="1" dirty="0"/>
              <a:t>البسمة فوق الشفاه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2874"/>
            <a:ext cx="9982199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مالناش</a:t>
            </a:r>
            <a:r>
              <a:rPr lang="ar-EG" sz="6600" b="1" dirty="0">
                <a:solidFill>
                  <a:srgbClr val="00582A"/>
                </a:solidFill>
              </a:rPr>
              <a:t> غيرك انت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إلهنا الحي </a:t>
            </a:r>
            <a:r>
              <a:rPr lang="ar-EG" sz="6600" b="1" dirty="0" err="1">
                <a:solidFill>
                  <a:srgbClr val="00582A"/>
                </a:solidFill>
              </a:rPr>
              <a:t>بنترجاه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جايين</a:t>
            </a:r>
            <a:r>
              <a:rPr lang="ar-EG" sz="6600" b="1" dirty="0">
                <a:solidFill>
                  <a:srgbClr val="00582A"/>
                </a:solidFill>
              </a:rPr>
              <a:t> ناحية قلبك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بابا الكل امنحنا صلاة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44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1782</TotalTime>
  <Words>273</Words>
  <Application>Microsoft Office PowerPoint</Application>
  <PresentationFormat>عرض على الشاشة (4:3)</PresentationFormat>
  <Paragraphs>62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228</cp:revision>
  <dcterms:created xsi:type="dcterms:W3CDTF">2021-12-07T14:30:00Z</dcterms:created>
  <dcterms:modified xsi:type="dcterms:W3CDTF">2024-11-02T08:56:16Z</dcterms:modified>
</cp:coreProperties>
</file>