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4" r:id="rId4"/>
    <p:sldId id="305" r:id="rId5"/>
    <p:sldId id="306" r:id="rId6"/>
    <p:sldId id="310" r:id="rId7"/>
    <p:sldId id="311" r:id="rId8"/>
    <p:sldId id="309" r:id="rId9"/>
    <p:sldId id="312" r:id="rId10"/>
    <p:sldId id="313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10"/>
            <p14:sldId id="311"/>
            <p14:sldId id="309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مالي قلبي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بالأفرح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1-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(مالي قلبي بالأفراح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وبالسلام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بيغمرني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حتى لو في جراح </a:t>
            </a:r>
          </a:p>
          <a:p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بيشفيني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ويشجعني)2</a:t>
            </a:r>
            <a:br>
              <a:rPr lang="ar-EG" sz="6600" b="1" dirty="0">
                <a:cs typeface="+mn-cs"/>
              </a:rPr>
            </a:br>
            <a:br>
              <a:rPr lang="ar-EG" sz="66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وبأرنم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وأشهد له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إنه الإله الحـــــي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أمين هو ف وعده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يوم قريب جاي)2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(يمسح لي دمع عيني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ويأخدني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ويوديني)2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وهأسيب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أراضي الغربة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(وبمجده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يسبيني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9842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2-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(كل اللي نظروا ليه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نورا بيه وما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اتخجلوا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دايماً ثقتنا فيه تكالنا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عليه وعلى وعده)2</a:t>
            </a:r>
            <a:br>
              <a:rPr lang="ar-EG" sz="66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79082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وبأرنم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وأشهد له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إنه الإله الحـــــي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أمين هو ف وعده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يوم قريب جاي)2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80601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(يمسح لي دمع عيني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ويأخدني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ويوديني)2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وهأسيب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أراضي الغربة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(وبمجده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يسبيني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35141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3-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انت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شايل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الهم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والأحمال بتحنيك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عمرك ما راح تندم </a:t>
            </a:r>
          </a:p>
          <a:p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إختار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يسوع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هايغنيك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99701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وبأرنم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وأشهد له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إنه الإله الحـــــي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أمين هو ف وعده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يوم قريب جاي)2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07674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(يمسح لي دمع عيني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ويأخدني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ويوديني)2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وهأسيب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أراضي الغربة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(وبمجده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يسبيني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0063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3296</TotalTime>
  <Words>188</Words>
  <Application>Microsoft Office PowerPoint</Application>
  <PresentationFormat>عرض على الشاشة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8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2024-11-16T10:35:15Z</dcterms:modified>
</cp:coreProperties>
</file>