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5" r:id="rId3"/>
    <p:sldId id="403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3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SA" sz="6600" b="1" dirty="0" err="1"/>
              <a:t>ماينسى</a:t>
            </a:r>
            <a:r>
              <a:rPr lang="ar-SA" sz="6600" b="1" dirty="0"/>
              <a:t> أبد قلبي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00582A"/>
                </a:solidFill>
              </a:rPr>
              <a:t>ماينسى</a:t>
            </a:r>
            <a:r>
              <a:rPr lang="ar-SA" sz="6600" b="1" dirty="0">
                <a:solidFill>
                  <a:srgbClr val="00582A"/>
                </a:solidFill>
              </a:rPr>
              <a:t> أبد قلبي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من فداني بصليبه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وطول العمر ما </a:t>
            </a:r>
            <a:r>
              <a:rPr lang="ar-SA" sz="6600" b="1" dirty="0" err="1">
                <a:solidFill>
                  <a:srgbClr val="00582A"/>
                </a:solidFill>
              </a:rPr>
              <a:t>اسيبه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حبيبي 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 err="1">
                <a:solidFill>
                  <a:srgbClr val="00582A"/>
                </a:solidFill>
              </a:rPr>
              <a:t>نا</a:t>
            </a:r>
            <a:r>
              <a:rPr lang="ar-SA" sz="6600" b="1" dirty="0">
                <a:solidFill>
                  <a:srgbClr val="00582A"/>
                </a:solidFill>
              </a:rPr>
              <a:t> حبيبه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صار بشر مثلي </a:t>
            </a:r>
            <a:endParaRPr lang="ar-EG" sz="6600" b="1" dirty="0"/>
          </a:p>
          <a:p>
            <a:pPr algn="ctr" rtl="1"/>
            <a:r>
              <a:rPr lang="ar-SA" sz="6600" b="1" dirty="0"/>
              <a:t>تنازل حتى يرفعني</a:t>
            </a:r>
            <a:endParaRPr lang="en-US" sz="6600" b="1" dirty="0"/>
          </a:p>
          <a:p>
            <a:pPr algn="ctr" rtl="1"/>
            <a:r>
              <a:rPr lang="ar-SA" sz="6600" b="1" dirty="0"/>
              <a:t>هو خالقي </a:t>
            </a:r>
            <a:r>
              <a:rPr lang="ar-EG" sz="6600" b="1" dirty="0"/>
              <a:t>إ</a:t>
            </a:r>
            <a:r>
              <a:rPr lang="ar-SA" sz="6600" b="1" dirty="0"/>
              <a:t>لي </a:t>
            </a:r>
            <a:endParaRPr lang="ar-EG" sz="6600" b="1" dirty="0"/>
          </a:p>
          <a:p>
            <a:pPr algn="ctr" rtl="1"/>
            <a:r>
              <a:rPr lang="ar-SA" sz="6600" b="1" dirty="0"/>
              <a:t>أصلي له يسمعني</a:t>
            </a:r>
            <a:endParaRPr lang="en-US" sz="6600" b="1" dirty="0"/>
          </a:p>
          <a:p>
            <a:pPr algn="ctr" rtl="1"/>
            <a:r>
              <a:rPr lang="ar-SA" sz="6600" b="1" dirty="0"/>
              <a:t>أصلي</a:t>
            </a:r>
            <a:r>
              <a:rPr lang="ar-EG" sz="6600" b="1" dirty="0"/>
              <a:t> </a:t>
            </a:r>
            <a:r>
              <a:rPr lang="ar-SA" sz="6600" b="1" dirty="0"/>
              <a:t>له يسمعني </a:t>
            </a:r>
            <a:endParaRPr lang="ar-EG" sz="6600" b="1" dirty="0"/>
          </a:p>
          <a:p>
            <a:pPr algn="ctr" rtl="1"/>
            <a:r>
              <a:rPr lang="ar-SA" sz="6600" b="1" dirty="0"/>
              <a:t>باستجابة قريبه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00582A"/>
                </a:solidFill>
              </a:rPr>
              <a:t>ماينسى</a:t>
            </a:r>
            <a:r>
              <a:rPr lang="ar-SA" sz="6600" b="1" dirty="0">
                <a:solidFill>
                  <a:srgbClr val="00582A"/>
                </a:solidFill>
              </a:rPr>
              <a:t> أبد قلبي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من فداني بصليبه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وطول العمر ما </a:t>
            </a:r>
            <a:r>
              <a:rPr lang="ar-SA" sz="6600" b="1" dirty="0" err="1">
                <a:solidFill>
                  <a:srgbClr val="00582A"/>
                </a:solidFill>
              </a:rPr>
              <a:t>اسيبه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حبيبي و</a:t>
            </a:r>
            <a:r>
              <a:rPr lang="ar-EG" sz="6600" b="1" dirty="0">
                <a:solidFill>
                  <a:srgbClr val="00582A"/>
                </a:solidFill>
              </a:rPr>
              <a:t>أ</a:t>
            </a:r>
            <a:r>
              <a:rPr lang="ar-SA" sz="6600" b="1" dirty="0" err="1">
                <a:solidFill>
                  <a:srgbClr val="00582A"/>
                </a:solidFill>
              </a:rPr>
              <a:t>نا</a:t>
            </a:r>
            <a:r>
              <a:rPr lang="ar-SA" sz="6600" b="1" dirty="0">
                <a:solidFill>
                  <a:srgbClr val="00582A"/>
                </a:solidFill>
              </a:rPr>
              <a:t> حبيبه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65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سار في ال</a:t>
            </a:r>
            <a:r>
              <a:rPr lang="ar-EG" sz="6600" b="1" dirty="0"/>
              <a:t>أ</a:t>
            </a:r>
            <a:r>
              <a:rPr lang="ar-SA" sz="6600" b="1" dirty="0"/>
              <a:t>رض يصنع</a:t>
            </a:r>
            <a:endParaRPr lang="ar-EG" sz="6600" b="1" dirty="0"/>
          </a:p>
          <a:p>
            <a:pPr algn="ctr" rtl="1"/>
            <a:r>
              <a:rPr lang="ar-SA" sz="6600" b="1" dirty="0"/>
              <a:t> خير ويريح التعبان</a:t>
            </a:r>
            <a:endParaRPr lang="en-US" sz="6600" dirty="0"/>
          </a:p>
          <a:p>
            <a:pPr algn="ctr" rtl="1"/>
            <a:r>
              <a:rPr lang="ar-SA" sz="6600" b="1" dirty="0"/>
              <a:t>يشفي أمراضي ويمنع </a:t>
            </a:r>
            <a:endParaRPr lang="ar-EG" sz="6600" b="1" dirty="0"/>
          </a:p>
          <a:p>
            <a:pPr algn="ctr" rtl="1"/>
            <a:r>
              <a:rPr lang="ar-SA" sz="6600" b="1" dirty="0"/>
              <a:t>عنا سلطة الشيطان</a:t>
            </a:r>
            <a:endParaRPr lang="ar-EG" sz="6600" b="1" dirty="0"/>
          </a:p>
          <a:p>
            <a:pPr algn="ctr" rtl="1"/>
            <a:r>
              <a:rPr lang="ar-SA" sz="6600" b="1" dirty="0"/>
              <a:t>يمنع سلطة الشيطان </a:t>
            </a:r>
            <a:endParaRPr lang="ar-EG" sz="6600" b="1" dirty="0"/>
          </a:p>
          <a:p>
            <a:pPr algn="ctr" rtl="1"/>
            <a:r>
              <a:rPr lang="ar-SA" sz="6600" b="1" dirty="0"/>
              <a:t>كل ضال يجيبه</a:t>
            </a:r>
            <a:endParaRPr lang="en-US" sz="6600" dirty="0"/>
          </a:p>
          <a:p>
            <a:pPr algn="ctr" rtl="1"/>
            <a:endParaRPr lang="en-US" sz="6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00582A"/>
                </a:solidFill>
              </a:rPr>
              <a:t>ماينسى</a:t>
            </a:r>
            <a:r>
              <a:rPr lang="ar-SA" sz="6600" b="1" dirty="0">
                <a:solidFill>
                  <a:srgbClr val="00582A"/>
                </a:solidFill>
              </a:rPr>
              <a:t> أبد قلبي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من فداني بصليبه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وطول العمر ما </a:t>
            </a:r>
            <a:r>
              <a:rPr lang="ar-SA" sz="6600" b="1" dirty="0" err="1">
                <a:solidFill>
                  <a:srgbClr val="00582A"/>
                </a:solidFill>
              </a:rPr>
              <a:t>اسيبه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حبيبي </a:t>
            </a:r>
            <a:r>
              <a:rPr lang="ar-SA" sz="6600" b="1" dirty="0" err="1">
                <a:solidFill>
                  <a:srgbClr val="00582A"/>
                </a:solidFill>
              </a:rPr>
              <a:t>وانا</a:t>
            </a:r>
            <a:r>
              <a:rPr lang="ar-SA" sz="6600" b="1" dirty="0">
                <a:solidFill>
                  <a:srgbClr val="00582A"/>
                </a:solidFill>
              </a:rPr>
              <a:t> حبيبه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حمل الصليب عني </a:t>
            </a:r>
            <a:endParaRPr lang="ar-EG" sz="6600" b="1" dirty="0"/>
          </a:p>
          <a:p>
            <a:pPr algn="ctr" rtl="1"/>
            <a:r>
              <a:rPr lang="ar-SA" sz="6600" b="1" dirty="0"/>
              <a:t>حتى الموت هو ذاقه</a:t>
            </a:r>
            <a:endParaRPr lang="en-US" sz="6600" dirty="0"/>
          </a:p>
          <a:p>
            <a:pPr algn="ctr" rtl="1"/>
            <a:r>
              <a:rPr lang="ar-SA" sz="6600" b="1" dirty="0"/>
              <a:t>بنعمته خلصني  </a:t>
            </a:r>
            <a:endParaRPr lang="ar-EG" sz="6600" b="1" dirty="0"/>
          </a:p>
          <a:p>
            <a:pPr algn="ctr" rtl="1"/>
            <a:r>
              <a:rPr lang="ar-SA" sz="6600" b="1" dirty="0"/>
              <a:t>وكل عدله تلاقى</a:t>
            </a:r>
            <a:endParaRPr lang="en-US" sz="6600" dirty="0"/>
          </a:p>
          <a:p>
            <a:pPr algn="ctr"/>
            <a:r>
              <a:rPr lang="ar-SA" sz="6600" b="1" dirty="0"/>
              <a:t>كل عدله تلاقى </a:t>
            </a:r>
            <a:endParaRPr lang="ar-EG" sz="6600" b="1" dirty="0"/>
          </a:p>
          <a:p>
            <a:pPr algn="ctr"/>
            <a:r>
              <a:rPr lang="ar-SA" sz="6600" b="1" dirty="0"/>
              <a:t>برحمته العجيب</a:t>
            </a:r>
            <a:r>
              <a:rPr lang="ar-EG" sz="6600" b="1" dirty="0"/>
              <a:t>ة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00582A"/>
                </a:solidFill>
              </a:rPr>
              <a:t>ماينسى</a:t>
            </a:r>
            <a:r>
              <a:rPr lang="ar-SA" sz="6600" b="1" dirty="0">
                <a:solidFill>
                  <a:srgbClr val="00582A"/>
                </a:solidFill>
              </a:rPr>
              <a:t> أبد قلبي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من فداني بصليبه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وطول العمر ما </a:t>
            </a:r>
            <a:r>
              <a:rPr lang="ar-SA" sz="6600" b="1" dirty="0" err="1">
                <a:solidFill>
                  <a:srgbClr val="00582A"/>
                </a:solidFill>
              </a:rPr>
              <a:t>اسيبه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حبيبي </a:t>
            </a:r>
            <a:r>
              <a:rPr lang="ar-SA" sz="6600" b="1" dirty="0" err="1">
                <a:solidFill>
                  <a:srgbClr val="00582A"/>
                </a:solidFill>
              </a:rPr>
              <a:t>وانا</a:t>
            </a:r>
            <a:r>
              <a:rPr lang="ar-SA" sz="6600" b="1" dirty="0">
                <a:solidFill>
                  <a:srgbClr val="00582A"/>
                </a:solidFill>
              </a:rPr>
              <a:t> حبيبه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صار بشر مثلي </a:t>
            </a:r>
            <a:endParaRPr lang="ar-EG" sz="6600" b="1" dirty="0"/>
          </a:p>
          <a:p>
            <a:pPr algn="ctr" rtl="1"/>
            <a:r>
              <a:rPr lang="ar-SA" sz="6600" b="1" dirty="0"/>
              <a:t>تنازل حتى يرفعني</a:t>
            </a:r>
            <a:endParaRPr lang="en-US" sz="6600" b="1" dirty="0"/>
          </a:p>
          <a:p>
            <a:pPr algn="ctr" rtl="1"/>
            <a:r>
              <a:rPr lang="ar-SA" sz="6600" b="1" dirty="0"/>
              <a:t>هو خالقي </a:t>
            </a:r>
            <a:r>
              <a:rPr lang="ar-EG" sz="6600" b="1" dirty="0"/>
              <a:t>إ</a:t>
            </a:r>
            <a:r>
              <a:rPr lang="ar-SA" sz="6600" b="1" dirty="0"/>
              <a:t>لي </a:t>
            </a:r>
            <a:endParaRPr lang="ar-EG" sz="6600" b="1" dirty="0"/>
          </a:p>
          <a:p>
            <a:pPr algn="ctr" rtl="1"/>
            <a:r>
              <a:rPr lang="ar-SA" sz="6600" b="1" dirty="0"/>
              <a:t>أصلي له يسمعني</a:t>
            </a:r>
            <a:endParaRPr lang="en-US" sz="6600" b="1" dirty="0"/>
          </a:p>
          <a:p>
            <a:pPr algn="ctr" rtl="1"/>
            <a:r>
              <a:rPr lang="ar-SA" sz="6600" b="1" dirty="0"/>
              <a:t>أصلي</a:t>
            </a:r>
            <a:r>
              <a:rPr lang="ar-EG" sz="6600" b="1" dirty="0"/>
              <a:t> </a:t>
            </a:r>
            <a:r>
              <a:rPr lang="ar-SA" sz="6600" b="1" dirty="0"/>
              <a:t>له يسمعني </a:t>
            </a:r>
            <a:endParaRPr lang="ar-EG" sz="6600" b="1" dirty="0"/>
          </a:p>
          <a:p>
            <a:pPr algn="ctr" rtl="1"/>
            <a:r>
              <a:rPr lang="ar-SA" sz="6600" b="1" dirty="0"/>
              <a:t>باستجابة قريبه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err="1">
                <a:solidFill>
                  <a:srgbClr val="00582A"/>
                </a:solidFill>
              </a:rPr>
              <a:t>ماينسى</a:t>
            </a:r>
            <a:r>
              <a:rPr lang="ar-SA" sz="6600" b="1" dirty="0">
                <a:solidFill>
                  <a:srgbClr val="00582A"/>
                </a:solidFill>
              </a:rPr>
              <a:t> أبد قلبي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من فداني بصليبه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وطول العمر ما </a:t>
            </a:r>
            <a:r>
              <a:rPr lang="ar-SA" sz="6600" b="1" dirty="0" err="1">
                <a:solidFill>
                  <a:srgbClr val="00582A"/>
                </a:solidFill>
              </a:rPr>
              <a:t>اسيبه</a:t>
            </a:r>
            <a:endParaRPr lang="en-US" sz="6600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هو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>
                <a:solidFill>
                  <a:srgbClr val="00582A"/>
                </a:solidFill>
              </a:rPr>
              <a:t>سيدي وربي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>
                <a:solidFill>
                  <a:srgbClr val="00582A"/>
                </a:solidFill>
              </a:rPr>
              <a:t>حبيبي </a:t>
            </a:r>
            <a:r>
              <a:rPr lang="ar-SA" sz="6600" b="1" dirty="0" err="1">
                <a:solidFill>
                  <a:srgbClr val="00582A"/>
                </a:solidFill>
              </a:rPr>
              <a:t>وانا</a:t>
            </a:r>
            <a:r>
              <a:rPr lang="ar-SA" sz="6600" b="1" dirty="0">
                <a:solidFill>
                  <a:srgbClr val="00582A"/>
                </a:solidFill>
              </a:rPr>
              <a:t> حبيبه</a:t>
            </a:r>
            <a:endParaRPr 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صار بشر مثلي </a:t>
            </a:r>
            <a:endParaRPr lang="ar-EG" sz="6600" b="1" dirty="0"/>
          </a:p>
          <a:p>
            <a:pPr algn="ctr" rtl="1"/>
            <a:r>
              <a:rPr lang="ar-SA" sz="6600" b="1" dirty="0"/>
              <a:t>تنازل حتى يرفعني</a:t>
            </a:r>
            <a:endParaRPr lang="en-US" sz="6600" b="1" dirty="0"/>
          </a:p>
          <a:p>
            <a:pPr algn="ctr" rtl="1"/>
            <a:r>
              <a:rPr lang="ar-SA" sz="6600" b="1" dirty="0"/>
              <a:t>هو خالقي </a:t>
            </a:r>
            <a:r>
              <a:rPr lang="ar-EG" sz="6600" b="1"/>
              <a:t>إ</a:t>
            </a:r>
            <a:r>
              <a:rPr lang="ar-SA" sz="6600" b="1"/>
              <a:t>لي </a:t>
            </a:r>
            <a:endParaRPr lang="ar-EG" sz="6600" b="1" dirty="0"/>
          </a:p>
          <a:p>
            <a:pPr algn="ctr" rtl="1"/>
            <a:r>
              <a:rPr lang="ar-SA" sz="6600" b="1" dirty="0"/>
              <a:t>أصلي له يسمعني</a:t>
            </a:r>
            <a:endParaRPr lang="en-US" sz="6600" b="1" dirty="0"/>
          </a:p>
          <a:p>
            <a:pPr algn="ctr" rtl="1"/>
            <a:r>
              <a:rPr lang="ar-SA" sz="6600" b="1" dirty="0"/>
              <a:t>أصلي</a:t>
            </a:r>
            <a:r>
              <a:rPr lang="ar-EG" sz="6600" b="1" dirty="0"/>
              <a:t> </a:t>
            </a:r>
            <a:r>
              <a:rPr lang="ar-SA" sz="6600" b="1" dirty="0"/>
              <a:t>له يسمعني </a:t>
            </a:r>
            <a:endParaRPr lang="ar-EG" sz="6600" b="1" dirty="0"/>
          </a:p>
          <a:p>
            <a:pPr algn="ctr" rtl="1"/>
            <a:r>
              <a:rPr lang="ar-SA" sz="6600" b="1" dirty="0"/>
              <a:t>باستجابة قريبه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1902</TotalTime>
  <Words>197</Words>
  <Application>Microsoft Office PowerPoint</Application>
  <PresentationFormat>عرض على الشاشة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267</cp:revision>
  <dcterms:created xsi:type="dcterms:W3CDTF">2021-12-07T14:30:00Z</dcterms:created>
  <dcterms:modified xsi:type="dcterms:W3CDTF">2024-11-03T16:53:51Z</dcterms:modified>
</cp:coreProperties>
</file>