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03" r:id="rId3"/>
    <p:sldId id="304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29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مبارك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الأتي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altLang="en-US" sz="7200" b="1" dirty="0">
                <a:latin typeface="Times New Roman (Arabic)" pitchFamily="26" charset="0"/>
                <a:cs typeface="+mn-cs"/>
              </a:rPr>
              <a:t>مبارك </a:t>
            </a:r>
            <a:r>
              <a:rPr lang="ar-SA" altLang="en-US" sz="7200" b="1" dirty="0" err="1">
                <a:latin typeface="Times New Roman (Arabic)" pitchFamily="26" charset="0"/>
                <a:cs typeface="+mn-cs"/>
              </a:rPr>
              <a:t>الأتي</a:t>
            </a:r>
            <a:r>
              <a:rPr lang="ar-SA" altLang="en-US" sz="7200" b="1" dirty="0">
                <a:latin typeface="Times New Roman (Arabic)" pitchFamily="26" charset="0"/>
                <a:cs typeface="+mn-cs"/>
              </a:rPr>
              <a:t> باسم الرب</a:t>
            </a:r>
            <a:endParaRPr lang="en-US" altLang="en-US" sz="7200" b="1" dirty="0">
              <a:latin typeface="Times New Roman (Arabic)" pitchFamily="26" charset="0"/>
              <a:cs typeface="+mn-cs"/>
            </a:endParaRPr>
          </a:p>
          <a:p>
            <a:r>
              <a:rPr lang="ar-SA" altLang="en-US" sz="7200" b="1" dirty="0" err="1">
                <a:latin typeface="Times New Roman (Arabic)" pitchFamily="26" charset="0"/>
                <a:cs typeface="+mn-cs"/>
              </a:rPr>
              <a:t>الأتي</a:t>
            </a:r>
            <a:r>
              <a:rPr lang="ar-SA" altLang="en-US" sz="7200" b="1" dirty="0">
                <a:latin typeface="Times New Roman (Arabic)" pitchFamily="26" charset="0"/>
                <a:cs typeface="+mn-cs"/>
              </a:rPr>
              <a:t> باسم الرب</a:t>
            </a:r>
            <a:endParaRPr lang="en-US" altLang="en-US" sz="7200" b="1" dirty="0">
              <a:latin typeface="Times New Roman (Arabic)" pitchFamily="26" charset="0"/>
              <a:cs typeface="+mn-cs"/>
            </a:endParaRPr>
          </a:p>
          <a:p>
            <a:r>
              <a:rPr lang="ar-SA" altLang="en-US" sz="7200" b="1" dirty="0">
                <a:latin typeface="Times New Roman (Arabic)" pitchFamily="26" charset="0"/>
                <a:cs typeface="+mn-cs"/>
              </a:rPr>
              <a:t>مبارك </a:t>
            </a:r>
            <a:r>
              <a:rPr lang="ar-SA" altLang="en-US" sz="7200" b="1" dirty="0" err="1">
                <a:latin typeface="Times New Roman (Arabic)" pitchFamily="26" charset="0"/>
                <a:cs typeface="+mn-cs"/>
              </a:rPr>
              <a:t>الأتي</a:t>
            </a:r>
            <a:r>
              <a:rPr lang="ar-SA" altLang="en-US" sz="7200" b="1" dirty="0">
                <a:latin typeface="Times New Roman (Arabic)" pitchFamily="26" charset="0"/>
                <a:cs typeface="+mn-cs"/>
              </a:rPr>
              <a:t> باسم الرب</a:t>
            </a:r>
            <a:endParaRPr lang="en-US" altLang="en-US" sz="7200" b="1" dirty="0">
              <a:latin typeface="Times New Roman (Arabic)" pitchFamily="26" charset="0"/>
              <a:cs typeface="+mn-cs"/>
            </a:endParaRPr>
          </a:p>
          <a:p>
            <a:r>
              <a:rPr lang="ar-SA" altLang="en-US" sz="7200" b="1" dirty="0" err="1">
                <a:latin typeface="Times New Roman (Arabic)" pitchFamily="26" charset="0"/>
                <a:cs typeface="+mn-cs"/>
              </a:rPr>
              <a:t>الأتي</a:t>
            </a:r>
            <a:r>
              <a:rPr lang="ar-SA" altLang="en-US" sz="7200" b="1" dirty="0">
                <a:latin typeface="Times New Roman (Arabic)" pitchFamily="26" charset="0"/>
                <a:cs typeface="+mn-cs"/>
              </a:rPr>
              <a:t> بـــاسمه</a:t>
            </a:r>
            <a:endParaRPr lang="en-US" altLang="en-US" sz="7200" b="1" dirty="0">
              <a:latin typeface="Times New Roman (Arabic)" pitchFamily="26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altLang="en-US" sz="6600" b="1" dirty="0">
                <a:latin typeface="Times New Roman (Arabic)" pitchFamily="26" charset="0"/>
                <a:cs typeface="+mn-cs"/>
              </a:rPr>
              <a:t>تعال ربنا وامتلك عرش</a:t>
            </a:r>
            <a:endParaRPr lang="en-US" altLang="en-US" sz="6600" b="1" dirty="0">
              <a:latin typeface="Times New Roman (Arabic)" pitchFamily="26" charset="0"/>
              <a:cs typeface="+mn-cs"/>
            </a:endParaRPr>
          </a:p>
          <a:p>
            <a:pPr algn="ctr"/>
            <a:r>
              <a:rPr lang="en-US" altLang="en-US" sz="6600" b="1" dirty="0">
                <a:latin typeface="Times New Roman (Arabic)" pitchFamily="26" charset="0"/>
                <a:cs typeface="+mn-cs"/>
              </a:rPr>
              <a:t> </a:t>
            </a:r>
            <a:r>
              <a:rPr lang="ar-SA" altLang="en-US" sz="6600" b="1" dirty="0">
                <a:latin typeface="Times New Roman (Arabic)" pitchFamily="26" charset="0"/>
                <a:cs typeface="+mn-cs"/>
              </a:rPr>
              <a:t>القلوب سيدا ولتسكن</a:t>
            </a:r>
            <a:r>
              <a:rPr lang="en-US" altLang="en-US" sz="6600" b="1" dirty="0">
                <a:latin typeface="Times New Roman (Arabic)" pitchFamily="26" charset="0"/>
                <a:cs typeface="+mn-cs"/>
              </a:rPr>
              <a:t> </a:t>
            </a:r>
          </a:p>
          <a:p>
            <a:pPr algn="ctr"/>
            <a:r>
              <a:rPr lang="ar-SA" altLang="en-US" sz="6600" b="1" dirty="0">
                <a:latin typeface="Times New Roman (Arabic)" pitchFamily="26" charset="0"/>
                <a:cs typeface="+mn-cs"/>
              </a:rPr>
              <a:t>في وسطنا، بك نفرح</a:t>
            </a:r>
            <a:endParaRPr lang="en-US" altLang="en-US" sz="6600" b="1" dirty="0">
              <a:latin typeface="Times New Roman (Arabic)" pitchFamily="26" charset="0"/>
              <a:cs typeface="+mn-cs"/>
            </a:endParaRPr>
          </a:p>
          <a:p>
            <a:pPr algn="ctr"/>
            <a:r>
              <a:rPr lang="ar-SA" altLang="en-US" sz="6600" b="1" dirty="0">
                <a:latin typeface="Times New Roman (Arabic)" pitchFamily="26" charset="0"/>
                <a:cs typeface="+mn-cs"/>
              </a:rPr>
              <a:t>نشدو مجداً لك يا رب</a:t>
            </a:r>
            <a:endParaRPr lang="en-US" altLang="en-US" sz="6600" b="1" dirty="0">
              <a:latin typeface="Times New Roman (Arabic)" pitchFamily="26" charset="0"/>
              <a:cs typeface="+mn-cs"/>
            </a:endParaRPr>
          </a:p>
          <a:p>
            <a:pPr algn="ctr"/>
            <a:r>
              <a:rPr lang="ar-SA" altLang="en-US" sz="6600" b="1" dirty="0">
                <a:latin typeface="Times New Roman (Arabic)" pitchFamily="26" charset="0"/>
                <a:cs typeface="+mn-cs"/>
              </a:rPr>
              <a:t>فـأنت </a:t>
            </a:r>
            <a:r>
              <a:rPr lang="ar-SA" altLang="en-US" sz="6600" b="1" dirty="0" err="1">
                <a:latin typeface="Times New Roman (Arabic)" pitchFamily="26" charset="0"/>
                <a:cs typeface="+mn-cs"/>
              </a:rPr>
              <a:t>مليكنـا</a:t>
            </a:r>
            <a:endParaRPr lang="en-US" altLang="en-US" sz="6600" b="1" dirty="0">
              <a:latin typeface="Times New Roman (Arabic)" pitchFamily="26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3293</TotalTime>
  <Words>36</Words>
  <Application>Microsoft Office PowerPoint</Application>
  <PresentationFormat>عرض على الشاشة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9" baseType="lpstr">
      <vt:lpstr>Arial</vt:lpstr>
      <vt:lpstr>Calibri</vt:lpstr>
      <vt:lpstr>Helvetica Neue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265</cp:revision>
  <dcterms:created xsi:type="dcterms:W3CDTF">2021-12-07T14:30:00Z</dcterms:created>
  <dcterms:modified xsi:type="dcterms:W3CDTF">2024-11-03T16:57:19Z</dcterms:modified>
</cp:coreProperties>
</file>