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3" r:id="rId3"/>
    <p:sldId id="304" r:id="rId4"/>
    <p:sldId id="30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مباركٌ اسمك يا الله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ar-EG" altLang="en-US" sz="6600" b="1" dirty="0">
                <a:cs typeface="+mn-cs"/>
              </a:rPr>
              <a:t>(مبارك اسمك يا الله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ar-EG" altLang="en-US" sz="6600" b="1" dirty="0" err="1">
                <a:cs typeface="+mn-cs"/>
              </a:rPr>
              <a:t>عمانوئيل</a:t>
            </a:r>
            <a:r>
              <a:rPr lang="ar-EG" altLang="en-US" sz="6600" b="1" dirty="0">
                <a:cs typeface="+mn-cs"/>
              </a:rPr>
              <a:t> الله معنا)2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ar-EG" altLang="en-US" sz="6600" b="1" dirty="0">
                <a:cs typeface="+mn-cs"/>
              </a:rPr>
              <a:t>(اسمك عظيمٌ .. اسمك مهوبٌ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ar-EG" altLang="en-US" sz="6600" b="1" dirty="0">
                <a:cs typeface="+mn-cs"/>
              </a:rPr>
              <a:t>تعترف به كل الشفاه)2</a:t>
            </a:r>
            <a:endParaRPr lang="en-US" altLang="en-US" sz="6600" b="1" dirty="0">
              <a:cs typeface="+mn-cs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50000"/>
              </a:spcBef>
            </a:pPr>
            <a:r>
              <a:rPr lang="ar-EG" altLang="en-US" sz="6000" b="1" dirty="0">
                <a:cs typeface="+mn-cs"/>
              </a:rPr>
              <a:t>يســـوع .. يســوع .. يسـوع</a:t>
            </a:r>
          </a:p>
          <a:p>
            <a:pPr>
              <a:spcBef>
                <a:spcPct val="50000"/>
              </a:spcBef>
            </a:pPr>
            <a:r>
              <a:rPr lang="ar-EG" altLang="en-US" sz="6000" b="1" dirty="0">
                <a:cs typeface="+mn-cs"/>
              </a:rPr>
              <a:t>يســـوع .. يســوع .. يسـوع</a:t>
            </a:r>
            <a:endParaRPr lang="en-US" altLang="en-US" sz="6000" b="1" dirty="0">
              <a:cs typeface="+mn-cs"/>
            </a:endParaRPr>
          </a:p>
          <a:p>
            <a:pPr>
              <a:spcBef>
                <a:spcPct val="50000"/>
              </a:spcBef>
            </a:pPr>
            <a:r>
              <a:rPr lang="ar-EG" altLang="en-US" sz="6000" b="1" dirty="0">
                <a:cs typeface="+mn-cs"/>
              </a:rPr>
              <a:t>يســـوع .. يســوع .. يسـوع</a:t>
            </a:r>
          </a:p>
          <a:p>
            <a:pPr>
              <a:spcBef>
                <a:spcPct val="50000"/>
              </a:spcBef>
            </a:pPr>
            <a:r>
              <a:rPr lang="ar-EG" altLang="en-US" sz="6000" b="1" dirty="0">
                <a:cs typeface="+mn-cs"/>
              </a:rPr>
              <a:t>يســـوع .. يســوع .. يسـوع</a:t>
            </a:r>
            <a:endParaRPr lang="en-US" altLang="en-US" sz="6000" b="1" dirty="0">
              <a:cs typeface="+mn-cs"/>
            </a:endParaRPr>
          </a:p>
          <a:p>
            <a:pPr algn="ctr">
              <a:spcBef>
                <a:spcPct val="50000"/>
              </a:spcBef>
            </a:pPr>
            <a:endParaRPr lang="en-US" altLang="en-US" sz="6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362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50000"/>
              </a:spcBef>
            </a:pPr>
            <a:r>
              <a:rPr lang="ar-EG" altLang="en-US" sz="8000" b="1" dirty="0">
                <a:cs typeface="+mn-cs"/>
              </a:rPr>
              <a:t>احـــلى اسم في الحياة</a:t>
            </a:r>
            <a:endParaRPr lang="en-US" altLang="en-US" sz="8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98422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3294</TotalTime>
  <Words>51</Words>
  <Application>Microsoft Office PowerPoint</Application>
  <PresentationFormat>عرض على الشاشة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265</cp:revision>
  <dcterms:created xsi:type="dcterms:W3CDTF">2021-12-07T14:30:00Z</dcterms:created>
  <dcterms:modified xsi:type="dcterms:W3CDTF">2024-11-03T16:56:15Z</dcterms:modified>
</cp:coreProperties>
</file>