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4" r:id="rId3"/>
    <p:sldId id="303" r:id="rId4"/>
    <p:sldId id="309" r:id="rId5"/>
    <p:sldId id="306" r:id="rId6"/>
    <p:sldId id="310" r:id="rId7"/>
    <p:sldId id="308" r:id="rId8"/>
    <p:sldId id="3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متخافش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لأني فديتك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effectLst/>
                <a:latin typeface="inherit"/>
                <a:cs typeface="+mn-cs"/>
              </a:rPr>
              <a:t>1- </a:t>
            </a:r>
          </a:p>
          <a:p>
            <a:r>
              <a:rPr lang="ar-SA" altLang="en-US" sz="6600" b="1" dirty="0">
                <a:cs typeface="+mn-cs"/>
              </a:rPr>
              <a:t>إن جزت في وسط الأنهار </a:t>
            </a:r>
            <a:endParaRPr lang="en-US" altLang="en-US" sz="6600" b="1" dirty="0">
              <a:cs typeface="+mn-cs"/>
            </a:endParaRPr>
          </a:p>
          <a:p>
            <a:r>
              <a:rPr lang="ar-SA" altLang="en-US" sz="6600" b="1" dirty="0" err="1">
                <a:cs typeface="+mn-cs"/>
              </a:rPr>
              <a:t>هافتح</a:t>
            </a:r>
            <a:r>
              <a:rPr lang="ar-SA" altLang="en-US" sz="6600" b="1" dirty="0">
                <a:cs typeface="+mn-cs"/>
              </a:rPr>
              <a:t> لك طريق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وتعدي فوق الاخطار 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وانا معاك رفيق</a:t>
            </a:r>
            <a:endParaRPr lang="en-US" altLang="en-US" sz="6600" b="1" dirty="0">
              <a:cs typeface="+mn-cs"/>
            </a:endParaRPr>
          </a:p>
          <a:p>
            <a:br>
              <a:rPr lang="ar-EG" sz="6600" b="1" i="0" dirty="0"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1127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effectLst/>
                <a:latin typeface="inherit"/>
                <a:cs typeface="+mn-cs"/>
              </a:rPr>
              <a:t>2- </a:t>
            </a:r>
          </a:p>
          <a:p>
            <a:r>
              <a:rPr lang="ar-SA" altLang="en-US" sz="6600" b="1" dirty="0">
                <a:cs typeface="+mn-cs"/>
              </a:rPr>
              <a:t>إن جزت في وسط النيران </a:t>
            </a:r>
            <a:endParaRPr lang="en-US" altLang="en-US" sz="6600" b="1" dirty="0">
              <a:cs typeface="+mn-cs"/>
            </a:endParaRPr>
          </a:p>
          <a:p>
            <a:r>
              <a:rPr lang="ar-SA" altLang="en-US" sz="6600" b="1" dirty="0" err="1">
                <a:cs typeface="+mn-cs"/>
              </a:rPr>
              <a:t>بإيديُ</a:t>
            </a:r>
            <a:r>
              <a:rPr lang="ar-SA" altLang="en-US" sz="6600" b="1" dirty="0">
                <a:cs typeface="+mn-cs"/>
              </a:rPr>
              <a:t> </a:t>
            </a:r>
            <a:r>
              <a:rPr lang="ar-SA" altLang="en-US" sz="6600" b="1" dirty="0" err="1">
                <a:cs typeface="+mn-cs"/>
              </a:rPr>
              <a:t>هاعديك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 err="1">
                <a:cs typeface="+mn-cs"/>
              </a:rPr>
              <a:t>ولايقدر</a:t>
            </a:r>
            <a:r>
              <a:rPr lang="ar-SA" altLang="en-US" sz="6600" b="1" dirty="0">
                <a:cs typeface="+mn-cs"/>
              </a:rPr>
              <a:t> يؤذيك إنسان 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وانا بنفسي حميك</a:t>
            </a:r>
            <a:endParaRPr lang="en-US" altLang="en-US" sz="6600" b="1" dirty="0">
              <a:cs typeface="+mn-cs"/>
            </a:endParaRPr>
          </a:p>
          <a:p>
            <a:br>
              <a:rPr lang="ar-EG" sz="6600" b="1" i="0" dirty="0"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2031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2800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effectLst/>
                <a:latin typeface="inherit"/>
                <a:cs typeface="+mn-cs"/>
              </a:rPr>
              <a:t>3- </a:t>
            </a:r>
          </a:p>
          <a:p>
            <a:r>
              <a:rPr lang="ar-SA" altLang="en-US" sz="6600" b="1" dirty="0">
                <a:cs typeface="+mn-cs"/>
              </a:rPr>
              <a:t>إن جزت في وسط القفار </a:t>
            </a:r>
            <a:endParaRPr lang="en-US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ينبوعي </a:t>
            </a:r>
            <a:r>
              <a:rPr lang="ar-SA" altLang="en-US" sz="6600" b="1" dirty="0" err="1">
                <a:cs typeface="+mn-cs"/>
              </a:rPr>
              <a:t>هايرويك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ولا تتلفت ولا تحتار </a:t>
            </a:r>
            <a:endParaRPr lang="ar-EG" altLang="en-US" sz="6600" b="1" dirty="0">
              <a:cs typeface="+mn-cs"/>
            </a:endParaRPr>
          </a:p>
          <a:p>
            <a:r>
              <a:rPr lang="ar-SA" altLang="en-US" sz="6600" b="1" dirty="0">
                <a:cs typeface="+mn-cs"/>
              </a:rPr>
              <a:t>وانا الرب راعيك</a:t>
            </a:r>
            <a:endParaRPr lang="en-US" altLang="en-US" sz="6600" b="1" dirty="0">
              <a:cs typeface="+mn-cs"/>
            </a:endParaRPr>
          </a:p>
          <a:p>
            <a:br>
              <a:rPr lang="ar-EG" sz="6600" b="1" i="0" dirty="0"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73774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66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66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66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66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6370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3302</TotalTime>
  <Words>119</Words>
  <Application>Microsoft Office PowerPoint</Application>
  <PresentationFormat>عرض على الشاشة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6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266</cp:revision>
  <dcterms:created xsi:type="dcterms:W3CDTF">2021-12-07T14:30:00Z</dcterms:created>
  <dcterms:modified xsi:type="dcterms:W3CDTF">2024-11-16T10:39:06Z</dcterms:modified>
</cp:coreProperties>
</file>