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75" r:id="rId2"/>
    <p:sldId id="304" r:id="rId3"/>
    <p:sldId id="303" r:id="rId4"/>
    <p:sldId id="305" r:id="rId5"/>
    <p:sldId id="306" r:id="rId6"/>
    <p:sldId id="307" r:id="rId7"/>
    <p:sldId id="308" r:id="rId8"/>
    <p:sldId id="309" r:id="rId9"/>
    <p:sldId id="293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304"/>
            <p14:sldId id="303"/>
            <p14:sldId id="305"/>
            <p14:sldId id="306"/>
            <p14:sldId id="307"/>
            <p14:sldId id="308"/>
            <p14:sldId id="309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0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941" autoAdjust="0"/>
    <p:restoredTop sz="94660"/>
  </p:normalViewPr>
  <p:slideViewPr>
    <p:cSldViewPr>
      <p:cViewPr varScale="1">
        <p:scale>
          <a:sx n="57" d="100"/>
          <a:sy n="57" d="100"/>
        </p:scale>
        <p:origin x="44" y="452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11/3/2024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11/3/2024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11/3/2024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11/3/2024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11/3/2024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173136"/>
            <a:ext cx="9144000" cy="28297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600" b="1" dirty="0"/>
              <a:t>تـرنيــمة</a:t>
            </a:r>
          </a:p>
          <a:p>
            <a:pPr algn="ctr" rtl="1">
              <a:lnSpc>
                <a:spcPct val="150000"/>
              </a:lnSpc>
            </a:pPr>
            <a:r>
              <a:rPr lang="ar-EG" sz="6000" b="1" i="0" dirty="0" err="1">
                <a:solidFill>
                  <a:srgbClr val="000000"/>
                </a:solidFill>
                <a:effectLst/>
                <a:latin typeface="Helvetica Neue"/>
              </a:rPr>
              <a:t>متخافش</a:t>
            </a:r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</a:rPr>
              <a:t> </a:t>
            </a:r>
            <a:r>
              <a:rPr lang="ar-EG" sz="6000" b="1" i="0" dirty="0" err="1">
                <a:solidFill>
                  <a:srgbClr val="000000"/>
                </a:solidFill>
                <a:effectLst/>
                <a:latin typeface="Helvetica Neue"/>
              </a:rPr>
              <a:t>لاني</a:t>
            </a:r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</a:rPr>
              <a:t> فديتك</a:t>
            </a:r>
            <a:endParaRPr lang="ar-EG" sz="60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3048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القرار:</a:t>
            </a:r>
          </a:p>
          <a:p>
            <a:pPr algn="ctr"/>
            <a:r>
              <a:rPr lang="ar-SA" altLang="en-US" sz="7200" b="1" dirty="0">
                <a:solidFill>
                  <a:srgbClr val="005024"/>
                </a:solidFill>
                <a:cs typeface="+mn-cs"/>
              </a:rPr>
              <a:t>مـ </a:t>
            </a:r>
            <a:r>
              <a:rPr lang="ar-SA" altLang="en-US" sz="7200" b="1" dirty="0" err="1">
                <a:solidFill>
                  <a:srgbClr val="005024"/>
                </a:solidFill>
                <a:cs typeface="+mn-cs"/>
              </a:rPr>
              <a:t>تخافش</a:t>
            </a:r>
            <a:r>
              <a:rPr lang="ar-SA" altLang="en-US" sz="7200" b="1" dirty="0">
                <a:solidFill>
                  <a:srgbClr val="005024"/>
                </a:solidFill>
                <a:cs typeface="+mn-cs"/>
              </a:rPr>
              <a:t> لأني فديتك </a:t>
            </a:r>
            <a:endParaRPr lang="ar-EG" altLang="en-US" sz="7200" b="1" dirty="0">
              <a:solidFill>
                <a:srgbClr val="005024"/>
              </a:solidFill>
              <a:cs typeface="+mn-cs"/>
            </a:endParaRPr>
          </a:p>
          <a:p>
            <a:pPr algn="ctr"/>
            <a:r>
              <a:rPr lang="ar-SA" altLang="en-US" sz="7200" b="1" dirty="0">
                <a:solidFill>
                  <a:srgbClr val="005024"/>
                </a:solidFill>
                <a:cs typeface="+mn-cs"/>
              </a:rPr>
              <a:t>يا غالي عليّ</a:t>
            </a:r>
            <a:endParaRPr lang="ar-EG" altLang="en-US" sz="7200" b="1" dirty="0">
              <a:solidFill>
                <a:srgbClr val="005024"/>
              </a:solidFill>
              <a:cs typeface="+mn-cs"/>
            </a:endParaRPr>
          </a:p>
          <a:p>
            <a:r>
              <a:rPr lang="ar-SA" altLang="en-US" sz="7200" b="1" dirty="0">
                <a:solidFill>
                  <a:srgbClr val="005024"/>
                </a:solidFill>
                <a:cs typeface="+mn-cs"/>
              </a:rPr>
              <a:t>وباسمك يا ابني </a:t>
            </a:r>
            <a:r>
              <a:rPr lang="ar-SA" altLang="en-US" sz="7200" b="1" dirty="0" err="1">
                <a:solidFill>
                  <a:srgbClr val="005024"/>
                </a:solidFill>
                <a:cs typeface="+mn-cs"/>
              </a:rPr>
              <a:t>دعيتك</a:t>
            </a:r>
            <a:r>
              <a:rPr lang="ar-SA" altLang="en-US" sz="7200" b="1" dirty="0">
                <a:solidFill>
                  <a:srgbClr val="005024"/>
                </a:solidFill>
                <a:cs typeface="+mn-cs"/>
              </a:rPr>
              <a:t> </a:t>
            </a:r>
            <a:endParaRPr lang="ar-EG" altLang="en-US" sz="7200" b="1" dirty="0">
              <a:solidFill>
                <a:srgbClr val="005024"/>
              </a:solidFill>
              <a:cs typeface="+mn-cs"/>
            </a:endParaRPr>
          </a:p>
          <a:p>
            <a:r>
              <a:rPr lang="ar-SA" altLang="en-US" sz="7200" b="1" dirty="0" err="1">
                <a:solidFill>
                  <a:srgbClr val="005024"/>
                </a:solidFill>
                <a:cs typeface="+mn-cs"/>
              </a:rPr>
              <a:t>علشان</a:t>
            </a:r>
            <a:r>
              <a:rPr lang="ar-SA" altLang="en-US" sz="7200" b="1" dirty="0">
                <a:solidFill>
                  <a:srgbClr val="005024"/>
                </a:solidFill>
                <a:cs typeface="+mn-cs"/>
              </a:rPr>
              <a:t> انت ليّ</a:t>
            </a:r>
            <a:endParaRPr lang="en-US" altLang="en-US" sz="7200" b="1" dirty="0">
              <a:solidFill>
                <a:srgbClr val="005024"/>
              </a:solidFill>
              <a:cs typeface="+mn-cs"/>
            </a:endParaRPr>
          </a:p>
          <a:p>
            <a:pPr algn="ctr"/>
            <a:br>
              <a:rPr lang="ar-EG" sz="7200" b="1" dirty="0">
                <a:solidFill>
                  <a:srgbClr val="005024"/>
                </a:solidFill>
                <a:cs typeface="+mn-cs"/>
              </a:rPr>
            </a:br>
            <a:endParaRPr lang="ar-SA" altLang="en-US" sz="7200" b="1" dirty="0">
              <a:solidFill>
                <a:srgbClr val="005024"/>
              </a:solidFill>
              <a:latin typeface="Times New Roman" panose="02020603050405020304" pitchFamily="18" charset="0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1126650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228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ar-EG" sz="7200" b="1" i="0" dirty="0">
                <a:effectLst/>
                <a:latin typeface="inherit"/>
                <a:cs typeface="+mn-cs"/>
              </a:rPr>
              <a:t>1- </a:t>
            </a:r>
          </a:p>
          <a:p>
            <a:r>
              <a:rPr lang="ar-SA" altLang="en-US" sz="7200" b="1" dirty="0">
                <a:cs typeface="+mn-cs"/>
              </a:rPr>
              <a:t>إن جزت في وسط الأنهار </a:t>
            </a:r>
            <a:r>
              <a:rPr lang="ar-SA" altLang="en-US" sz="7200" b="1" dirty="0" err="1">
                <a:cs typeface="+mn-cs"/>
              </a:rPr>
              <a:t>هافتح</a:t>
            </a:r>
            <a:r>
              <a:rPr lang="ar-SA" altLang="en-US" sz="7200" b="1" dirty="0">
                <a:cs typeface="+mn-cs"/>
              </a:rPr>
              <a:t> لك طريق</a:t>
            </a:r>
            <a:endParaRPr lang="ar-EG" altLang="en-US" sz="7200" b="1" dirty="0">
              <a:cs typeface="+mn-cs"/>
            </a:endParaRPr>
          </a:p>
          <a:p>
            <a:r>
              <a:rPr lang="ar-SA" altLang="en-US" sz="7200" b="1" dirty="0">
                <a:cs typeface="+mn-cs"/>
              </a:rPr>
              <a:t>وتعدي فوق الاخطار </a:t>
            </a:r>
            <a:endParaRPr lang="ar-EG" altLang="en-US" sz="7200" b="1" dirty="0">
              <a:cs typeface="+mn-cs"/>
            </a:endParaRPr>
          </a:p>
          <a:p>
            <a:r>
              <a:rPr lang="ar-SA" altLang="en-US" sz="7200" b="1" dirty="0">
                <a:cs typeface="+mn-cs"/>
              </a:rPr>
              <a:t>وانا معاك رفيق</a:t>
            </a:r>
            <a:endParaRPr lang="en-US" altLang="en-US" sz="7200" b="1" dirty="0">
              <a:cs typeface="+mn-cs"/>
            </a:endParaRPr>
          </a:p>
          <a:p>
            <a:br>
              <a:rPr lang="ar-EG" sz="7200" b="1" i="0" dirty="0">
                <a:effectLst/>
                <a:latin typeface="Segoe UI Historic" panose="020B0502040204020203" pitchFamily="34" charset="0"/>
                <a:cs typeface="+mn-cs"/>
              </a:rPr>
            </a:br>
            <a:endParaRPr lang="en-US" altLang="en-US" sz="7200" b="1" dirty="0">
              <a:latin typeface="Times New Roman" panose="02020603050405020304" pitchFamily="18" charset="0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8371125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3048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القرار:</a:t>
            </a:r>
          </a:p>
          <a:p>
            <a:pPr algn="ctr"/>
            <a:r>
              <a:rPr lang="ar-SA" altLang="en-US" sz="7200" b="1" dirty="0">
                <a:solidFill>
                  <a:srgbClr val="005024"/>
                </a:solidFill>
                <a:cs typeface="+mn-cs"/>
              </a:rPr>
              <a:t>مـ </a:t>
            </a:r>
            <a:r>
              <a:rPr lang="ar-SA" altLang="en-US" sz="7200" b="1" dirty="0" err="1">
                <a:solidFill>
                  <a:srgbClr val="005024"/>
                </a:solidFill>
                <a:cs typeface="+mn-cs"/>
              </a:rPr>
              <a:t>تخافش</a:t>
            </a:r>
            <a:r>
              <a:rPr lang="ar-SA" altLang="en-US" sz="7200" b="1" dirty="0">
                <a:solidFill>
                  <a:srgbClr val="005024"/>
                </a:solidFill>
                <a:cs typeface="+mn-cs"/>
              </a:rPr>
              <a:t> لأني فديتك </a:t>
            </a:r>
            <a:endParaRPr lang="ar-EG" altLang="en-US" sz="7200" b="1" dirty="0">
              <a:solidFill>
                <a:srgbClr val="005024"/>
              </a:solidFill>
              <a:cs typeface="+mn-cs"/>
            </a:endParaRPr>
          </a:p>
          <a:p>
            <a:pPr algn="ctr"/>
            <a:r>
              <a:rPr lang="ar-SA" altLang="en-US" sz="7200" b="1" dirty="0">
                <a:solidFill>
                  <a:srgbClr val="005024"/>
                </a:solidFill>
                <a:cs typeface="+mn-cs"/>
              </a:rPr>
              <a:t>يا غالي عليّ</a:t>
            </a:r>
            <a:endParaRPr lang="ar-EG" altLang="en-US" sz="7200" b="1" dirty="0">
              <a:solidFill>
                <a:srgbClr val="005024"/>
              </a:solidFill>
              <a:cs typeface="+mn-cs"/>
            </a:endParaRPr>
          </a:p>
          <a:p>
            <a:r>
              <a:rPr lang="ar-SA" altLang="en-US" sz="7200" b="1" dirty="0">
                <a:solidFill>
                  <a:srgbClr val="005024"/>
                </a:solidFill>
                <a:cs typeface="+mn-cs"/>
              </a:rPr>
              <a:t>وباسمك يا ابني </a:t>
            </a:r>
            <a:r>
              <a:rPr lang="ar-SA" altLang="en-US" sz="7200" b="1" dirty="0" err="1">
                <a:solidFill>
                  <a:srgbClr val="005024"/>
                </a:solidFill>
                <a:cs typeface="+mn-cs"/>
              </a:rPr>
              <a:t>دعيتك</a:t>
            </a:r>
            <a:r>
              <a:rPr lang="ar-SA" altLang="en-US" sz="7200" b="1" dirty="0">
                <a:solidFill>
                  <a:srgbClr val="005024"/>
                </a:solidFill>
                <a:cs typeface="+mn-cs"/>
              </a:rPr>
              <a:t> </a:t>
            </a:r>
            <a:endParaRPr lang="ar-EG" altLang="en-US" sz="7200" b="1" dirty="0">
              <a:solidFill>
                <a:srgbClr val="005024"/>
              </a:solidFill>
              <a:cs typeface="+mn-cs"/>
            </a:endParaRPr>
          </a:p>
          <a:p>
            <a:r>
              <a:rPr lang="ar-SA" altLang="en-US" sz="7200" b="1" dirty="0" err="1">
                <a:solidFill>
                  <a:srgbClr val="005024"/>
                </a:solidFill>
                <a:cs typeface="+mn-cs"/>
              </a:rPr>
              <a:t>علشان</a:t>
            </a:r>
            <a:r>
              <a:rPr lang="ar-SA" altLang="en-US" sz="7200" b="1" dirty="0">
                <a:solidFill>
                  <a:srgbClr val="005024"/>
                </a:solidFill>
                <a:cs typeface="+mn-cs"/>
              </a:rPr>
              <a:t> انت ليّ</a:t>
            </a:r>
            <a:endParaRPr lang="en-US" altLang="en-US" sz="7200" b="1" dirty="0">
              <a:solidFill>
                <a:srgbClr val="005024"/>
              </a:solidFill>
              <a:cs typeface="+mn-cs"/>
            </a:endParaRPr>
          </a:p>
          <a:p>
            <a:pPr algn="ctr"/>
            <a:br>
              <a:rPr lang="ar-EG" sz="7200" b="1" dirty="0">
                <a:solidFill>
                  <a:srgbClr val="005024"/>
                </a:solidFill>
                <a:cs typeface="+mn-cs"/>
              </a:rPr>
            </a:br>
            <a:endParaRPr lang="ar-SA" altLang="en-US" sz="7200" b="1" dirty="0">
              <a:solidFill>
                <a:srgbClr val="005024"/>
              </a:solidFill>
              <a:latin typeface="Times New Roman" panose="02020603050405020304" pitchFamily="18" charset="0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39166399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3048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ar-EG" sz="7200" b="1" i="0" dirty="0">
                <a:effectLst/>
                <a:latin typeface="inherit"/>
                <a:cs typeface="+mn-cs"/>
              </a:rPr>
              <a:t>2- </a:t>
            </a:r>
          </a:p>
          <a:p>
            <a:r>
              <a:rPr lang="ar-SA" altLang="en-US" sz="7200" b="1" dirty="0">
                <a:cs typeface="+mn-cs"/>
              </a:rPr>
              <a:t>إن جزت في وسط النيران </a:t>
            </a:r>
            <a:r>
              <a:rPr lang="ar-SA" altLang="en-US" sz="7200" b="1" dirty="0" err="1">
                <a:cs typeface="+mn-cs"/>
              </a:rPr>
              <a:t>بإيديُ</a:t>
            </a:r>
            <a:r>
              <a:rPr lang="ar-SA" altLang="en-US" sz="7200" b="1" dirty="0">
                <a:cs typeface="+mn-cs"/>
              </a:rPr>
              <a:t> </a:t>
            </a:r>
            <a:r>
              <a:rPr lang="ar-SA" altLang="en-US" sz="7200" b="1" dirty="0" err="1">
                <a:cs typeface="+mn-cs"/>
              </a:rPr>
              <a:t>هاعديك</a:t>
            </a:r>
            <a:endParaRPr lang="ar-EG" altLang="en-US" sz="7200" b="1" dirty="0">
              <a:cs typeface="+mn-cs"/>
            </a:endParaRPr>
          </a:p>
          <a:p>
            <a:r>
              <a:rPr lang="ar-SA" altLang="en-US" sz="7200" b="1" dirty="0" err="1">
                <a:cs typeface="+mn-cs"/>
              </a:rPr>
              <a:t>ولايقدر</a:t>
            </a:r>
            <a:r>
              <a:rPr lang="ar-SA" altLang="en-US" sz="7200" b="1" dirty="0">
                <a:cs typeface="+mn-cs"/>
              </a:rPr>
              <a:t> يؤذيك إنسان </a:t>
            </a:r>
            <a:endParaRPr lang="ar-EG" altLang="en-US" sz="7200" b="1" dirty="0">
              <a:cs typeface="+mn-cs"/>
            </a:endParaRPr>
          </a:p>
          <a:p>
            <a:r>
              <a:rPr lang="ar-SA" altLang="en-US" sz="7200" b="1" dirty="0">
                <a:cs typeface="+mn-cs"/>
              </a:rPr>
              <a:t>وانا بنفسي حميك</a:t>
            </a:r>
            <a:endParaRPr lang="en-US" altLang="en-US" sz="7200" b="1" dirty="0">
              <a:cs typeface="+mn-cs"/>
            </a:endParaRPr>
          </a:p>
          <a:p>
            <a:br>
              <a:rPr lang="ar-EG" sz="7200" b="1" i="0" dirty="0">
                <a:effectLst/>
                <a:latin typeface="Segoe UI Historic" panose="020B0502040204020203" pitchFamily="34" charset="0"/>
                <a:cs typeface="+mn-cs"/>
              </a:rPr>
            </a:br>
            <a:endParaRPr lang="en-US" altLang="en-US" sz="7200" b="1" dirty="0">
              <a:latin typeface="Times New Roman" panose="02020603050405020304" pitchFamily="18" charset="0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39203188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3048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القرار:</a:t>
            </a:r>
          </a:p>
          <a:p>
            <a:pPr algn="ctr"/>
            <a:r>
              <a:rPr lang="ar-SA" altLang="en-US" sz="7200" b="1" dirty="0">
                <a:solidFill>
                  <a:srgbClr val="005024"/>
                </a:solidFill>
                <a:cs typeface="+mn-cs"/>
              </a:rPr>
              <a:t>مـ </a:t>
            </a:r>
            <a:r>
              <a:rPr lang="ar-SA" altLang="en-US" sz="7200" b="1" dirty="0" err="1">
                <a:solidFill>
                  <a:srgbClr val="005024"/>
                </a:solidFill>
                <a:cs typeface="+mn-cs"/>
              </a:rPr>
              <a:t>تخافش</a:t>
            </a:r>
            <a:r>
              <a:rPr lang="ar-SA" altLang="en-US" sz="7200" b="1" dirty="0">
                <a:solidFill>
                  <a:srgbClr val="005024"/>
                </a:solidFill>
                <a:cs typeface="+mn-cs"/>
              </a:rPr>
              <a:t> لأني فديتك </a:t>
            </a:r>
            <a:endParaRPr lang="ar-EG" altLang="en-US" sz="7200" b="1" dirty="0">
              <a:solidFill>
                <a:srgbClr val="005024"/>
              </a:solidFill>
              <a:cs typeface="+mn-cs"/>
            </a:endParaRPr>
          </a:p>
          <a:p>
            <a:pPr algn="ctr"/>
            <a:r>
              <a:rPr lang="ar-SA" altLang="en-US" sz="7200" b="1" dirty="0">
                <a:solidFill>
                  <a:srgbClr val="005024"/>
                </a:solidFill>
                <a:cs typeface="+mn-cs"/>
              </a:rPr>
              <a:t>يا غالي عليّ</a:t>
            </a:r>
            <a:endParaRPr lang="ar-EG" altLang="en-US" sz="7200" b="1" dirty="0">
              <a:solidFill>
                <a:srgbClr val="005024"/>
              </a:solidFill>
              <a:cs typeface="+mn-cs"/>
            </a:endParaRPr>
          </a:p>
          <a:p>
            <a:r>
              <a:rPr lang="ar-SA" altLang="en-US" sz="7200" b="1" dirty="0">
                <a:solidFill>
                  <a:srgbClr val="005024"/>
                </a:solidFill>
                <a:cs typeface="+mn-cs"/>
              </a:rPr>
              <a:t>وباسمك يا ابني </a:t>
            </a:r>
            <a:r>
              <a:rPr lang="ar-SA" altLang="en-US" sz="7200" b="1" dirty="0" err="1">
                <a:solidFill>
                  <a:srgbClr val="005024"/>
                </a:solidFill>
                <a:cs typeface="+mn-cs"/>
              </a:rPr>
              <a:t>دعيتك</a:t>
            </a:r>
            <a:r>
              <a:rPr lang="ar-SA" altLang="en-US" sz="7200" b="1" dirty="0">
                <a:solidFill>
                  <a:srgbClr val="005024"/>
                </a:solidFill>
                <a:cs typeface="+mn-cs"/>
              </a:rPr>
              <a:t> </a:t>
            </a:r>
            <a:endParaRPr lang="ar-EG" altLang="en-US" sz="7200" b="1" dirty="0">
              <a:solidFill>
                <a:srgbClr val="005024"/>
              </a:solidFill>
              <a:cs typeface="+mn-cs"/>
            </a:endParaRPr>
          </a:p>
          <a:p>
            <a:r>
              <a:rPr lang="ar-SA" altLang="en-US" sz="7200" b="1" dirty="0" err="1">
                <a:solidFill>
                  <a:srgbClr val="005024"/>
                </a:solidFill>
                <a:cs typeface="+mn-cs"/>
              </a:rPr>
              <a:t>علشان</a:t>
            </a:r>
            <a:r>
              <a:rPr lang="ar-SA" altLang="en-US" sz="7200" b="1" dirty="0">
                <a:solidFill>
                  <a:srgbClr val="005024"/>
                </a:solidFill>
                <a:cs typeface="+mn-cs"/>
              </a:rPr>
              <a:t> انت ليّ</a:t>
            </a:r>
            <a:endParaRPr lang="en-US" altLang="en-US" sz="7200" b="1" dirty="0">
              <a:solidFill>
                <a:srgbClr val="005024"/>
              </a:solidFill>
              <a:cs typeface="+mn-cs"/>
            </a:endParaRPr>
          </a:p>
          <a:p>
            <a:pPr algn="ctr"/>
            <a:br>
              <a:rPr lang="ar-EG" sz="7200" b="1" dirty="0">
                <a:solidFill>
                  <a:srgbClr val="005024"/>
                </a:solidFill>
                <a:cs typeface="+mn-cs"/>
              </a:rPr>
            </a:br>
            <a:endParaRPr lang="ar-SA" altLang="en-US" sz="7200" b="1" dirty="0">
              <a:solidFill>
                <a:srgbClr val="005024"/>
              </a:solidFill>
              <a:latin typeface="Times New Roman" panose="02020603050405020304" pitchFamily="18" charset="0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51776798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228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ar-EG" sz="7200" b="1" i="0" dirty="0">
                <a:effectLst/>
                <a:latin typeface="inherit"/>
                <a:cs typeface="+mn-cs"/>
              </a:rPr>
              <a:t>3- </a:t>
            </a:r>
          </a:p>
          <a:p>
            <a:r>
              <a:rPr lang="ar-SA" altLang="en-US" sz="7200" b="1" dirty="0">
                <a:cs typeface="+mn-cs"/>
              </a:rPr>
              <a:t>إن جزت في وسط القفار ينبوعي </a:t>
            </a:r>
            <a:r>
              <a:rPr lang="ar-SA" altLang="en-US" sz="7200" b="1" dirty="0" err="1">
                <a:cs typeface="+mn-cs"/>
              </a:rPr>
              <a:t>هايرويك</a:t>
            </a:r>
            <a:endParaRPr lang="ar-EG" altLang="en-US" sz="7200" b="1" dirty="0">
              <a:cs typeface="+mn-cs"/>
            </a:endParaRPr>
          </a:p>
          <a:p>
            <a:r>
              <a:rPr lang="ar-SA" altLang="en-US" sz="7200" b="1" dirty="0">
                <a:cs typeface="+mn-cs"/>
              </a:rPr>
              <a:t>ولا تتلفت ولا تحتار </a:t>
            </a:r>
            <a:endParaRPr lang="ar-EG" altLang="en-US" sz="7200" b="1" dirty="0">
              <a:cs typeface="+mn-cs"/>
            </a:endParaRPr>
          </a:p>
          <a:p>
            <a:r>
              <a:rPr lang="ar-SA" altLang="en-US" sz="7200" b="1" dirty="0">
                <a:cs typeface="+mn-cs"/>
              </a:rPr>
              <a:t>وانا الرب راعيك</a:t>
            </a:r>
            <a:endParaRPr lang="en-US" altLang="en-US" sz="7200" b="1" dirty="0">
              <a:cs typeface="+mn-cs"/>
            </a:endParaRPr>
          </a:p>
          <a:p>
            <a:br>
              <a:rPr lang="ar-EG" sz="7200" b="1" i="0" dirty="0">
                <a:effectLst/>
                <a:latin typeface="Segoe UI Historic" panose="020B0502040204020203" pitchFamily="34" charset="0"/>
                <a:cs typeface="+mn-cs"/>
              </a:rPr>
            </a:br>
            <a:endParaRPr lang="en-US" altLang="en-US" sz="7200" b="1" dirty="0">
              <a:latin typeface="Times New Roman" panose="02020603050405020304" pitchFamily="18" charset="0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8737747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3048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  <a:cs typeface="+mn-cs"/>
              </a:rPr>
              <a:t>القرار:</a:t>
            </a:r>
          </a:p>
          <a:p>
            <a:pPr algn="ctr"/>
            <a:r>
              <a:rPr lang="ar-SA" altLang="en-US" sz="7200" b="1" dirty="0">
                <a:solidFill>
                  <a:srgbClr val="005024"/>
                </a:solidFill>
                <a:cs typeface="+mn-cs"/>
              </a:rPr>
              <a:t>مـ </a:t>
            </a:r>
            <a:r>
              <a:rPr lang="ar-SA" altLang="en-US" sz="7200" b="1" dirty="0" err="1">
                <a:solidFill>
                  <a:srgbClr val="005024"/>
                </a:solidFill>
                <a:cs typeface="+mn-cs"/>
              </a:rPr>
              <a:t>تخافش</a:t>
            </a:r>
            <a:r>
              <a:rPr lang="ar-SA" altLang="en-US" sz="7200" b="1" dirty="0">
                <a:solidFill>
                  <a:srgbClr val="005024"/>
                </a:solidFill>
                <a:cs typeface="+mn-cs"/>
              </a:rPr>
              <a:t> لأني فديتك </a:t>
            </a:r>
            <a:endParaRPr lang="ar-EG" altLang="en-US" sz="7200" b="1" dirty="0">
              <a:solidFill>
                <a:srgbClr val="005024"/>
              </a:solidFill>
              <a:cs typeface="+mn-cs"/>
            </a:endParaRPr>
          </a:p>
          <a:p>
            <a:pPr algn="ctr"/>
            <a:r>
              <a:rPr lang="ar-SA" altLang="en-US" sz="7200" b="1" dirty="0">
                <a:solidFill>
                  <a:srgbClr val="005024"/>
                </a:solidFill>
                <a:cs typeface="+mn-cs"/>
              </a:rPr>
              <a:t>يا غالي عليّ</a:t>
            </a:r>
            <a:endParaRPr lang="ar-EG" altLang="en-US" sz="7200" b="1" dirty="0">
              <a:solidFill>
                <a:srgbClr val="005024"/>
              </a:solidFill>
              <a:cs typeface="+mn-cs"/>
            </a:endParaRPr>
          </a:p>
          <a:p>
            <a:r>
              <a:rPr lang="ar-SA" altLang="en-US" sz="7200" b="1" dirty="0">
                <a:solidFill>
                  <a:srgbClr val="005024"/>
                </a:solidFill>
                <a:cs typeface="+mn-cs"/>
              </a:rPr>
              <a:t>وباسمك يا ابني </a:t>
            </a:r>
            <a:r>
              <a:rPr lang="ar-SA" altLang="en-US" sz="7200" b="1" dirty="0" err="1">
                <a:solidFill>
                  <a:srgbClr val="005024"/>
                </a:solidFill>
                <a:cs typeface="+mn-cs"/>
              </a:rPr>
              <a:t>دعيتك</a:t>
            </a:r>
            <a:r>
              <a:rPr lang="ar-SA" altLang="en-US" sz="7200" b="1" dirty="0">
                <a:solidFill>
                  <a:srgbClr val="005024"/>
                </a:solidFill>
                <a:cs typeface="+mn-cs"/>
              </a:rPr>
              <a:t> </a:t>
            </a:r>
            <a:endParaRPr lang="ar-EG" altLang="en-US" sz="7200" b="1" dirty="0">
              <a:solidFill>
                <a:srgbClr val="005024"/>
              </a:solidFill>
              <a:cs typeface="+mn-cs"/>
            </a:endParaRPr>
          </a:p>
          <a:p>
            <a:r>
              <a:rPr lang="ar-SA" altLang="en-US" sz="7200" b="1" dirty="0" err="1">
                <a:solidFill>
                  <a:srgbClr val="005024"/>
                </a:solidFill>
                <a:cs typeface="+mn-cs"/>
              </a:rPr>
              <a:t>علشان</a:t>
            </a:r>
            <a:r>
              <a:rPr lang="ar-SA" altLang="en-US" sz="7200" b="1" dirty="0">
                <a:solidFill>
                  <a:srgbClr val="005024"/>
                </a:solidFill>
                <a:cs typeface="+mn-cs"/>
              </a:rPr>
              <a:t> انت ليّ</a:t>
            </a:r>
            <a:endParaRPr lang="en-US" altLang="en-US" sz="7200" b="1" dirty="0">
              <a:solidFill>
                <a:srgbClr val="005024"/>
              </a:solidFill>
              <a:cs typeface="+mn-cs"/>
            </a:endParaRPr>
          </a:p>
          <a:p>
            <a:pPr algn="ctr"/>
            <a:br>
              <a:rPr lang="ar-EG" sz="7200" b="1" dirty="0">
                <a:solidFill>
                  <a:srgbClr val="005024"/>
                </a:solidFill>
                <a:cs typeface="+mn-cs"/>
              </a:rPr>
            </a:br>
            <a:endParaRPr lang="ar-SA" altLang="en-US" sz="7200" b="1" dirty="0">
              <a:solidFill>
                <a:srgbClr val="005024"/>
              </a:solidFill>
              <a:latin typeface="Times New Roman" panose="02020603050405020304" pitchFamily="18" charset="0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9336227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3301</TotalTime>
  <Words>119</Words>
  <Application>Microsoft Office PowerPoint</Application>
  <PresentationFormat>عرض على الشاشة (4:3)</PresentationFormat>
  <Paragraphs>41</Paragraphs>
  <Slides>9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6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9</vt:i4>
      </vt:variant>
    </vt:vector>
  </HeadingPairs>
  <TitlesOfParts>
    <vt:vector size="16" baseType="lpstr">
      <vt:lpstr>Arial</vt:lpstr>
      <vt:lpstr>Calibri</vt:lpstr>
      <vt:lpstr>Helvetica Neue</vt:lpstr>
      <vt:lpstr>inherit</vt:lpstr>
      <vt:lpstr>Segoe UI Historic</vt:lpstr>
      <vt:lpstr>Times New Roman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265</cp:revision>
  <dcterms:created xsi:type="dcterms:W3CDTF">2021-12-07T14:30:00Z</dcterms:created>
  <dcterms:modified xsi:type="dcterms:W3CDTF">2024-11-03T17:01:53Z</dcterms:modified>
</cp:coreProperties>
</file>